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77" r:id="rId3"/>
    <p:sldId id="257" r:id="rId4"/>
    <p:sldId id="285" r:id="rId5"/>
    <p:sldId id="262" r:id="rId6"/>
    <p:sldId id="287" r:id="rId7"/>
    <p:sldId id="288" r:id="rId8"/>
    <p:sldId id="284" r:id="rId9"/>
    <p:sldId id="290" r:id="rId10"/>
    <p:sldId id="308" r:id="rId11"/>
    <p:sldId id="309" r:id="rId12"/>
    <p:sldId id="307" r:id="rId13"/>
    <p:sldId id="311" r:id="rId14"/>
    <p:sldId id="313" r:id="rId15"/>
    <p:sldId id="314" r:id="rId16"/>
    <p:sldId id="315" r:id="rId17"/>
    <p:sldId id="310" r:id="rId18"/>
    <p:sldId id="289" r:id="rId19"/>
    <p:sldId id="291" r:id="rId20"/>
    <p:sldId id="292" r:id="rId21"/>
    <p:sldId id="298" r:id="rId22"/>
    <p:sldId id="299" r:id="rId23"/>
    <p:sldId id="297" r:id="rId24"/>
    <p:sldId id="294" r:id="rId25"/>
    <p:sldId id="295" r:id="rId26"/>
    <p:sldId id="296" r:id="rId27"/>
    <p:sldId id="300" r:id="rId28"/>
    <p:sldId id="301" r:id="rId29"/>
    <p:sldId id="302" r:id="rId30"/>
    <p:sldId id="293" r:id="rId31"/>
    <p:sldId id="306" r:id="rId32"/>
    <p:sldId id="275" r:id="rId33"/>
    <p:sldId id="303" r:id="rId34"/>
    <p:sldId id="259" r:id="rId35"/>
    <p:sldId id="260" r:id="rId36"/>
    <p:sldId id="261" r:id="rId37"/>
    <p:sldId id="286" r:id="rId38"/>
    <p:sldId id="278" r:id="rId39"/>
    <p:sldId id="264" r:id="rId40"/>
    <p:sldId id="282" r:id="rId41"/>
    <p:sldId id="280" r:id="rId42"/>
    <p:sldId id="267" r:id="rId43"/>
    <p:sldId id="281" r:id="rId44"/>
    <p:sldId id="269" r:id="rId45"/>
    <p:sldId id="276" r:id="rId46"/>
    <p:sldId id="271" r:id="rId47"/>
    <p:sldId id="272" r:id="rId48"/>
    <p:sldId id="273" r:id="rId49"/>
    <p:sldId id="283" r:id="rId50"/>
    <p:sldId id="305" r:id="rId51"/>
  </p:sldIdLst>
  <p:sldSz cx="9144000" cy="6858000" type="screen4x3"/>
  <p:notesSz cx="7102475" cy="8991600"/>
  <p:defaultTextStyle>
    <a:defPPr>
      <a:defRPr lang="en-US"/>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A5CA"/>
    <a:srgbClr val="5F5F5F"/>
    <a:srgbClr val="AAC1DA"/>
    <a:srgbClr val="D1DBEB"/>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autoAdjust="0"/>
  </p:normalViewPr>
  <p:slideViewPr>
    <p:cSldViewPr>
      <p:cViewPr varScale="1">
        <p:scale>
          <a:sx n="74" d="100"/>
          <a:sy n="74" d="100"/>
        </p:scale>
        <p:origin x="12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5C51B9-E22B-42BD-9283-39E69C8518B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CE1A2E3-F27E-497E-8E2F-FAFC8ECDEBE8}">
      <dgm:prSet phldrT="[Text]" custT="1"/>
      <dgm:spPr>
        <a:xfrm>
          <a:off x="13543" y="0"/>
          <a:ext cx="3197717" cy="3600000"/>
        </a:xfrm>
        <a:prstGeom prst="rect">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dgm:spPr>
      <dgm:t>
        <a:bodyPr/>
        <a:lstStyle/>
        <a:p>
          <a:r>
            <a:rPr lang="en-US" sz="2400" smtClean="0">
              <a:solidFill>
                <a:sysClr val="window" lastClr="FFFFFF"/>
              </a:solidFill>
              <a:latin typeface="+mn-lt"/>
              <a:ea typeface="+mn-ea"/>
              <a:cs typeface="+mn-cs"/>
            </a:rPr>
            <a:t>Đồ họa</a:t>
          </a:r>
          <a:endParaRPr lang="en-US" sz="2400">
            <a:solidFill>
              <a:sysClr val="window" lastClr="FFFFFF"/>
            </a:solidFill>
            <a:latin typeface="+mn-lt"/>
            <a:ea typeface="+mn-ea"/>
            <a:cs typeface="+mn-cs"/>
          </a:endParaRPr>
        </a:p>
      </dgm:t>
    </dgm:pt>
    <dgm:pt modelId="{59723239-80B6-4938-B177-6E087D816FE2}" type="parTrans" cxnId="{D7037203-0DD9-4D9A-92A9-9B01103B3274}">
      <dgm:prSet/>
      <dgm:spPr/>
      <dgm:t>
        <a:bodyPr/>
        <a:lstStyle/>
        <a:p>
          <a:endParaRPr lang="en-US"/>
        </a:p>
      </dgm:t>
    </dgm:pt>
    <dgm:pt modelId="{3C3229F1-EEF8-402A-814E-FB9856F0FA2C}" type="sibTrans" cxnId="{D7037203-0DD9-4D9A-92A9-9B01103B3274}">
      <dgm:prSet/>
      <dgm:spPr/>
      <dgm:t>
        <a:bodyPr/>
        <a:lstStyle/>
        <a:p>
          <a:endParaRPr lang="en-US"/>
        </a:p>
      </dgm:t>
    </dgm:pt>
    <dgm:pt modelId="{F77157BC-7A40-4B42-972C-4ACCDC6A615A}">
      <dgm:prSet phldrT="[Text]" custT="1"/>
      <dgm:spPr>
        <a:xfrm>
          <a:off x="13543" y="3600000"/>
          <a:ext cx="3197717" cy="751338"/>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pPr>
            <a:lnSpc>
              <a:spcPct val="150000"/>
            </a:lnSpc>
          </a:pPr>
          <a:r>
            <a:rPr lang="en-US" sz="2400" smtClean="0">
              <a:solidFill>
                <a:sysClr val="windowText" lastClr="000000">
                  <a:hueOff val="0"/>
                  <a:satOff val="0"/>
                  <a:lumOff val="0"/>
                  <a:alphaOff val="0"/>
                </a:sysClr>
              </a:solidFill>
              <a:latin typeface="+mn-lt"/>
              <a:ea typeface="+mn-ea"/>
              <a:cs typeface="+mn-cs"/>
            </a:rPr>
            <a:t>Mô hình 3D</a:t>
          </a:r>
          <a:endParaRPr lang="en-US" sz="2400">
            <a:solidFill>
              <a:sysClr val="windowText" lastClr="000000">
                <a:hueOff val="0"/>
                <a:satOff val="0"/>
                <a:lumOff val="0"/>
                <a:alphaOff val="0"/>
              </a:sysClr>
            </a:solidFill>
            <a:latin typeface="+mn-lt"/>
            <a:ea typeface="+mn-ea"/>
            <a:cs typeface="+mn-cs"/>
          </a:endParaRPr>
        </a:p>
      </dgm:t>
    </dgm:pt>
    <dgm:pt modelId="{D7A24906-A8BF-4589-8C03-EFE26B0A736A}" type="parTrans" cxnId="{E3FC2FFE-4E1B-4331-90D2-F5B80E26101A}">
      <dgm:prSet/>
      <dgm:spPr/>
      <dgm:t>
        <a:bodyPr/>
        <a:lstStyle/>
        <a:p>
          <a:endParaRPr lang="en-US"/>
        </a:p>
      </dgm:t>
    </dgm:pt>
    <dgm:pt modelId="{CEBE7E82-5263-4B37-89DF-E72CC9191F25}" type="sibTrans" cxnId="{E3FC2FFE-4E1B-4331-90D2-F5B80E26101A}">
      <dgm:prSet/>
      <dgm:spPr/>
      <dgm:t>
        <a:bodyPr/>
        <a:lstStyle/>
        <a:p>
          <a:endParaRPr lang="en-US"/>
        </a:p>
      </dgm:t>
    </dgm:pt>
    <dgm:pt modelId="{86F33A78-B64E-4E8A-8E40-E6AD9016B39E}">
      <dgm:prSet phldrT="[Text]" custT="1"/>
      <dgm:spPr>
        <a:xfrm>
          <a:off x="13543" y="3600000"/>
          <a:ext cx="3197717" cy="751338"/>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pPr>
            <a:lnSpc>
              <a:spcPct val="150000"/>
            </a:lnSpc>
          </a:pPr>
          <a:r>
            <a:rPr lang="en-US" sz="2400" smtClean="0">
              <a:solidFill>
                <a:sysClr val="windowText" lastClr="000000">
                  <a:hueOff val="0"/>
                  <a:satOff val="0"/>
                  <a:lumOff val="0"/>
                  <a:alphaOff val="0"/>
                </a:sysClr>
              </a:solidFill>
              <a:latin typeface="+mn-lt"/>
              <a:ea typeface="+mn-ea"/>
              <a:cs typeface="+mn-cs"/>
            </a:rPr>
            <a:t>Ánh sáng</a:t>
          </a:r>
          <a:endParaRPr lang="en-US" sz="2400">
            <a:solidFill>
              <a:sysClr val="windowText" lastClr="000000">
                <a:hueOff val="0"/>
                <a:satOff val="0"/>
                <a:lumOff val="0"/>
                <a:alphaOff val="0"/>
              </a:sysClr>
            </a:solidFill>
            <a:latin typeface="+mn-lt"/>
            <a:ea typeface="+mn-ea"/>
            <a:cs typeface="+mn-cs"/>
          </a:endParaRPr>
        </a:p>
      </dgm:t>
    </dgm:pt>
    <dgm:pt modelId="{AE420E80-33F4-44AA-BE90-84ED6C918A31}" type="parTrans" cxnId="{FADA4B4D-9CF3-4E69-AB07-155AC9ED1811}">
      <dgm:prSet/>
      <dgm:spPr/>
      <dgm:t>
        <a:bodyPr/>
        <a:lstStyle/>
        <a:p>
          <a:endParaRPr lang="en-US"/>
        </a:p>
      </dgm:t>
    </dgm:pt>
    <dgm:pt modelId="{B3E26924-A033-45C4-BCD8-0D7CBA128909}" type="sibTrans" cxnId="{FADA4B4D-9CF3-4E69-AB07-155AC9ED1811}">
      <dgm:prSet/>
      <dgm:spPr/>
      <dgm:t>
        <a:bodyPr/>
        <a:lstStyle/>
        <a:p>
          <a:endParaRPr lang="en-US"/>
        </a:p>
      </dgm:t>
    </dgm:pt>
    <dgm:pt modelId="{C8019443-13F9-419C-9A82-C16BA64B82A4}">
      <dgm:prSet phldrT="[Text]" custT="1"/>
      <dgm:spPr>
        <a:xfrm>
          <a:off x="3658941" y="0"/>
          <a:ext cx="3197717" cy="3600000"/>
        </a:xfrm>
        <a:prstGeom prst="rect">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dgm:spPr>
      <dgm:t>
        <a:bodyPr/>
        <a:lstStyle/>
        <a:p>
          <a:r>
            <a:rPr lang="en-US" sz="2400" smtClean="0">
              <a:solidFill>
                <a:sysClr val="window" lastClr="FFFFFF"/>
              </a:solidFill>
              <a:latin typeface="+mn-lt"/>
              <a:ea typeface="+mn-ea"/>
              <a:cs typeface="+mn-cs"/>
            </a:rPr>
            <a:t>AI</a:t>
          </a:r>
          <a:endParaRPr lang="en-US" sz="2400">
            <a:solidFill>
              <a:sysClr val="window" lastClr="FFFFFF"/>
            </a:solidFill>
            <a:latin typeface="+mn-lt"/>
            <a:ea typeface="+mn-ea"/>
            <a:cs typeface="+mn-cs"/>
          </a:endParaRPr>
        </a:p>
      </dgm:t>
    </dgm:pt>
    <dgm:pt modelId="{CECB6F74-F259-4868-9D50-DF0842219981}" type="parTrans" cxnId="{EE77DBA8-A222-4500-B471-08423F1A0792}">
      <dgm:prSet/>
      <dgm:spPr/>
      <dgm:t>
        <a:bodyPr/>
        <a:lstStyle/>
        <a:p>
          <a:endParaRPr lang="en-US"/>
        </a:p>
      </dgm:t>
    </dgm:pt>
    <dgm:pt modelId="{AC0CF8BC-55EF-48C8-BEC2-F80DC4BA99C5}" type="sibTrans" cxnId="{EE77DBA8-A222-4500-B471-08423F1A0792}">
      <dgm:prSet/>
      <dgm:spPr/>
      <dgm:t>
        <a:bodyPr/>
        <a:lstStyle/>
        <a:p>
          <a:endParaRPr lang="en-US"/>
        </a:p>
      </dgm:t>
    </dgm:pt>
    <dgm:pt modelId="{6692282D-A80E-4554-8C79-4C4CDB0160B9}">
      <dgm:prSet phldrT="[Text]" custT="1"/>
      <dgm:spPr>
        <a:xfrm>
          <a:off x="3658941" y="3600000"/>
          <a:ext cx="3197717" cy="751338"/>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pPr>
            <a:lnSpc>
              <a:spcPct val="150000"/>
            </a:lnSpc>
          </a:pPr>
          <a:r>
            <a:rPr lang="en-US" sz="2400" smtClean="0">
              <a:solidFill>
                <a:sysClr val="windowText" lastClr="000000">
                  <a:hueOff val="0"/>
                  <a:satOff val="0"/>
                  <a:lumOff val="0"/>
                  <a:alphaOff val="0"/>
                </a:sysClr>
              </a:solidFill>
              <a:latin typeface="+mn-lt"/>
              <a:ea typeface="+mn-ea"/>
              <a:cs typeface="+mn-cs"/>
            </a:rPr>
            <a:t>Di chuyển</a:t>
          </a:r>
          <a:endParaRPr lang="en-US" sz="2400">
            <a:solidFill>
              <a:sysClr val="windowText" lastClr="000000">
                <a:hueOff val="0"/>
                <a:satOff val="0"/>
                <a:lumOff val="0"/>
                <a:alphaOff val="0"/>
              </a:sysClr>
            </a:solidFill>
            <a:latin typeface="+mn-lt"/>
            <a:ea typeface="+mn-ea"/>
            <a:cs typeface="+mn-cs"/>
          </a:endParaRPr>
        </a:p>
      </dgm:t>
    </dgm:pt>
    <dgm:pt modelId="{29428276-0CD2-42C6-AA13-7FA7325A5F8A}" type="parTrans" cxnId="{FF4EB52E-A3F0-4F0F-A8E2-6AE2468F11F2}">
      <dgm:prSet/>
      <dgm:spPr/>
      <dgm:t>
        <a:bodyPr/>
        <a:lstStyle/>
        <a:p>
          <a:endParaRPr lang="en-US"/>
        </a:p>
      </dgm:t>
    </dgm:pt>
    <dgm:pt modelId="{30A4185A-2835-4B75-B284-022DD1CD59ED}" type="sibTrans" cxnId="{FF4EB52E-A3F0-4F0F-A8E2-6AE2468F11F2}">
      <dgm:prSet/>
      <dgm:spPr/>
      <dgm:t>
        <a:bodyPr/>
        <a:lstStyle/>
        <a:p>
          <a:endParaRPr lang="en-US"/>
        </a:p>
      </dgm:t>
    </dgm:pt>
    <dgm:pt modelId="{3C9E1BA9-56C1-4B7C-902E-07782B9FE4B4}">
      <dgm:prSet phldrT="[Text]" custT="1"/>
      <dgm:spPr>
        <a:xfrm>
          <a:off x="3658941" y="3600000"/>
          <a:ext cx="3197717" cy="751338"/>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pPr>
            <a:lnSpc>
              <a:spcPct val="90000"/>
            </a:lnSpc>
          </a:pPr>
          <a:r>
            <a:rPr lang="en-US" sz="2400" smtClean="0">
              <a:solidFill>
                <a:sysClr val="windowText" lastClr="000000">
                  <a:hueOff val="0"/>
                  <a:satOff val="0"/>
                  <a:lumOff val="0"/>
                  <a:alphaOff val="0"/>
                </a:sysClr>
              </a:solidFill>
              <a:latin typeface="+mn-lt"/>
              <a:ea typeface="+mn-ea"/>
              <a:cs typeface="+mn-cs"/>
            </a:rPr>
            <a:t>Hành vi</a:t>
          </a:r>
          <a:endParaRPr lang="en-US" sz="2400">
            <a:solidFill>
              <a:sysClr val="windowText" lastClr="000000">
                <a:hueOff val="0"/>
                <a:satOff val="0"/>
                <a:lumOff val="0"/>
                <a:alphaOff val="0"/>
              </a:sysClr>
            </a:solidFill>
            <a:latin typeface="+mn-lt"/>
            <a:ea typeface="+mn-ea"/>
            <a:cs typeface="+mn-cs"/>
          </a:endParaRPr>
        </a:p>
      </dgm:t>
    </dgm:pt>
    <dgm:pt modelId="{B8139F0B-D3E6-476B-ABCB-1BDB049751BB}" type="parTrans" cxnId="{2B1AF647-7219-43DC-9837-D12D8077AC36}">
      <dgm:prSet/>
      <dgm:spPr/>
      <dgm:t>
        <a:bodyPr/>
        <a:lstStyle/>
        <a:p>
          <a:endParaRPr lang="en-US"/>
        </a:p>
      </dgm:t>
    </dgm:pt>
    <dgm:pt modelId="{4EB60DEF-AABD-4D17-98D7-E74DED25BF0E}" type="sibTrans" cxnId="{2B1AF647-7219-43DC-9837-D12D8077AC36}">
      <dgm:prSet/>
      <dgm:spPr/>
      <dgm:t>
        <a:bodyPr/>
        <a:lstStyle/>
        <a:p>
          <a:endParaRPr lang="en-US"/>
        </a:p>
      </dgm:t>
    </dgm:pt>
    <dgm:pt modelId="{AD89F1CC-F50D-4A4F-B065-2F403799E7C0}">
      <dgm:prSet phldrT="[Text]" custT="1"/>
      <dgm:spPr>
        <a:xfrm>
          <a:off x="7304338" y="0"/>
          <a:ext cx="3197717" cy="3600000"/>
        </a:xfrm>
        <a:prstGeom prst="rect">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dgm:spPr>
      <dgm:t>
        <a:bodyPr/>
        <a:lstStyle/>
        <a:p>
          <a:r>
            <a:rPr lang="en-US" sz="2400" smtClean="0">
              <a:solidFill>
                <a:sysClr val="window" lastClr="FFFFFF"/>
              </a:solidFill>
              <a:latin typeface="+mn-lt"/>
              <a:ea typeface="+mn-ea"/>
              <a:cs typeface="+mn-cs"/>
            </a:rPr>
            <a:t>Tối ưu</a:t>
          </a:r>
          <a:endParaRPr lang="en-US" sz="2400">
            <a:solidFill>
              <a:sysClr val="window" lastClr="FFFFFF"/>
            </a:solidFill>
            <a:latin typeface="+mn-lt"/>
            <a:ea typeface="+mn-ea"/>
            <a:cs typeface="+mn-cs"/>
          </a:endParaRPr>
        </a:p>
      </dgm:t>
    </dgm:pt>
    <dgm:pt modelId="{DC8B28BA-AC63-4927-B273-8016DC282B8A}" type="parTrans" cxnId="{47F20712-B16A-4FEB-8DA7-7D2DC78C0CD1}">
      <dgm:prSet/>
      <dgm:spPr/>
      <dgm:t>
        <a:bodyPr/>
        <a:lstStyle/>
        <a:p>
          <a:endParaRPr lang="en-US"/>
        </a:p>
      </dgm:t>
    </dgm:pt>
    <dgm:pt modelId="{E9E132D1-58FF-40A7-B39A-6FDF5A5DE41C}" type="sibTrans" cxnId="{47F20712-B16A-4FEB-8DA7-7D2DC78C0CD1}">
      <dgm:prSet/>
      <dgm:spPr/>
      <dgm:t>
        <a:bodyPr/>
        <a:lstStyle/>
        <a:p>
          <a:endParaRPr lang="en-US"/>
        </a:p>
      </dgm:t>
    </dgm:pt>
    <dgm:pt modelId="{886CCDBE-AAB0-4ACC-B5A0-A4E4C9F03528}">
      <dgm:prSet phldrT="[Text]" custT="1"/>
      <dgm:spPr>
        <a:xfrm>
          <a:off x="7304338" y="3600000"/>
          <a:ext cx="3197717" cy="751338"/>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pPr>
            <a:lnSpc>
              <a:spcPct val="90000"/>
            </a:lnSpc>
          </a:pPr>
          <a:r>
            <a:rPr lang="en-US" sz="2400" smtClean="0">
              <a:solidFill>
                <a:sysClr val="windowText" lastClr="000000">
                  <a:hueOff val="0"/>
                  <a:satOff val="0"/>
                  <a:lumOff val="0"/>
                  <a:alphaOff val="0"/>
                </a:sysClr>
              </a:solidFill>
              <a:latin typeface="+mn-lt"/>
              <a:ea typeface="+mn-ea"/>
              <a:cs typeface="+mn-cs"/>
            </a:rPr>
            <a:t>Instancing</a:t>
          </a:r>
          <a:endParaRPr lang="en-US" sz="2400">
            <a:solidFill>
              <a:sysClr val="windowText" lastClr="000000">
                <a:hueOff val="0"/>
                <a:satOff val="0"/>
                <a:lumOff val="0"/>
                <a:alphaOff val="0"/>
              </a:sysClr>
            </a:solidFill>
            <a:latin typeface="+mn-lt"/>
            <a:ea typeface="+mn-ea"/>
            <a:cs typeface="+mn-cs"/>
          </a:endParaRPr>
        </a:p>
      </dgm:t>
    </dgm:pt>
    <dgm:pt modelId="{01288BA6-E987-4A3B-8FC6-6BDBCEF55F64}" type="parTrans" cxnId="{FD9E7A6A-0D45-4573-B909-BBF858A22AC1}">
      <dgm:prSet/>
      <dgm:spPr/>
      <dgm:t>
        <a:bodyPr/>
        <a:lstStyle/>
        <a:p>
          <a:endParaRPr lang="en-US"/>
        </a:p>
      </dgm:t>
    </dgm:pt>
    <dgm:pt modelId="{C5C7AD42-C7FF-447B-9AAF-206A4737DBCE}" type="sibTrans" cxnId="{FD9E7A6A-0D45-4573-B909-BBF858A22AC1}">
      <dgm:prSet/>
      <dgm:spPr/>
      <dgm:t>
        <a:bodyPr/>
        <a:lstStyle/>
        <a:p>
          <a:endParaRPr lang="en-US"/>
        </a:p>
      </dgm:t>
    </dgm:pt>
    <dgm:pt modelId="{BCE6828B-739C-43D9-916B-09B8A980D92C}">
      <dgm:prSet phldrT="[Text]" custT="1"/>
      <dgm:spPr>
        <a:xfrm>
          <a:off x="7304338" y="3600000"/>
          <a:ext cx="3197717" cy="751338"/>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pPr>
            <a:lnSpc>
              <a:spcPct val="150000"/>
            </a:lnSpc>
          </a:pPr>
          <a:r>
            <a:rPr lang="en-US" sz="2400" smtClean="0">
              <a:solidFill>
                <a:sysClr val="windowText" lastClr="000000">
                  <a:hueOff val="0"/>
                  <a:satOff val="0"/>
                  <a:lumOff val="0"/>
                  <a:alphaOff val="0"/>
                </a:sysClr>
              </a:solidFill>
              <a:latin typeface="+mn-lt"/>
              <a:ea typeface="+mn-ea"/>
              <a:cs typeface="+mn-cs"/>
            </a:rPr>
            <a:t>Tối </a:t>
          </a:r>
          <a:r>
            <a:rPr lang="en-US" sz="2400" smtClean="0">
              <a:solidFill>
                <a:sysClr val="windowText" lastClr="000000">
                  <a:hueOff val="0"/>
                  <a:satOff val="0"/>
                  <a:lumOff val="0"/>
                  <a:alphaOff val="0"/>
                </a:sysClr>
              </a:solidFill>
              <a:latin typeface="+mn-lt"/>
              <a:ea typeface="+mn-ea"/>
              <a:cs typeface="+mn-cs"/>
            </a:rPr>
            <a:t>ưu animation</a:t>
          </a:r>
          <a:endParaRPr lang="en-US" sz="2400">
            <a:solidFill>
              <a:sysClr val="windowText" lastClr="000000">
                <a:hueOff val="0"/>
                <a:satOff val="0"/>
                <a:lumOff val="0"/>
                <a:alphaOff val="0"/>
              </a:sysClr>
            </a:solidFill>
            <a:latin typeface="+mn-lt"/>
            <a:ea typeface="+mn-ea"/>
            <a:cs typeface="+mn-cs"/>
          </a:endParaRPr>
        </a:p>
      </dgm:t>
    </dgm:pt>
    <dgm:pt modelId="{E5CE9FA6-F36F-483E-BA7A-08F99F2BA514}" type="parTrans" cxnId="{949907FD-6EDE-4F73-ABAA-B4C56584A295}">
      <dgm:prSet/>
      <dgm:spPr/>
      <dgm:t>
        <a:bodyPr/>
        <a:lstStyle/>
        <a:p>
          <a:endParaRPr lang="en-US"/>
        </a:p>
      </dgm:t>
    </dgm:pt>
    <dgm:pt modelId="{7FD697C1-E877-4790-82CD-452E3DD80AFC}" type="sibTrans" cxnId="{949907FD-6EDE-4F73-ABAA-B4C56584A295}">
      <dgm:prSet/>
      <dgm:spPr/>
      <dgm:t>
        <a:bodyPr/>
        <a:lstStyle/>
        <a:p>
          <a:endParaRPr lang="en-US"/>
        </a:p>
      </dgm:t>
    </dgm:pt>
    <dgm:pt modelId="{38118625-2162-4790-A8EB-AB77A8B3069A}">
      <dgm:prSet phldrT="[Text]" custT="1"/>
      <dgm:spPr>
        <a:xfrm>
          <a:off x="13543" y="3600000"/>
          <a:ext cx="3197717" cy="751338"/>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pPr>
            <a:lnSpc>
              <a:spcPct val="150000"/>
            </a:lnSpc>
          </a:pPr>
          <a:r>
            <a:rPr lang="en-US" sz="2400" smtClean="0">
              <a:solidFill>
                <a:sysClr val="windowText" lastClr="000000">
                  <a:hueOff val="0"/>
                  <a:satOff val="0"/>
                  <a:lumOff val="0"/>
                  <a:alphaOff val="0"/>
                </a:sysClr>
              </a:solidFill>
              <a:latin typeface="+mn-lt"/>
              <a:ea typeface="+mn-ea"/>
              <a:cs typeface="+mn-cs"/>
            </a:rPr>
            <a:t>Địa hình</a:t>
          </a:r>
          <a:endParaRPr lang="en-US" sz="2400">
            <a:solidFill>
              <a:sysClr val="windowText" lastClr="000000">
                <a:hueOff val="0"/>
                <a:satOff val="0"/>
                <a:lumOff val="0"/>
                <a:alphaOff val="0"/>
              </a:sysClr>
            </a:solidFill>
            <a:latin typeface="+mn-lt"/>
            <a:ea typeface="+mn-ea"/>
            <a:cs typeface="+mn-cs"/>
          </a:endParaRPr>
        </a:p>
      </dgm:t>
    </dgm:pt>
    <dgm:pt modelId="{EBB78F6C-8404-4AF0-927E-BD752E481525}" type="parTrans" cxnId="{1C714EB0-36F1-4DA3-8F46-0306A924CFAA}">
      <dgm:prSet/>
      <dgm:spPr/>
      <dgm:t>
        <a:bodyPr/>
        <a:lstStyle/>
        <a:p>
          <a:endParaRPr lang="en-US"/>
        </a:p>
      </dgm:t>
    </dgm:pt>
    <dgm:pt modelId="{E948439E-F506-44F6-BBBC-E412F4E0DCCC}" type="sibTrans" cxnId="{1C714EB0-36F1-4DA3-8F46-0306A924CFAA}">
      <dgm:prSet/>
      <dgm:spPr/>
      <dgm:t>
        <a:bodyPr/>
        <a:lstStyle/>
        <a:p>
          <a:endParaRPr lang="en-US"/>
        </a:p>
      </dgm:t>
    </dgm:pt>
    <dgm:pt modelId="{6E288E05-4B95-4CF2-9D5E-5D28F2122889}">
      <dgm:prSet phldrT="[Text]" custT="1"/>
      <dgm:spPr>
        <a:xfrm>
          <a:off x="13543" y="3600000"/>
          <a:ext cx="3197717" cy="751338"/>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pPr>
            <a:lnSpc>
              <a:spcPct val="150000"/>
            </a:lnSpc>
          </a:pPr>
          <a:r>
            <a:rPr lang="en-US" sz="2400" smtClean="0">
              <a:solidFill>
                <a:sysClr val="windowText" lastClr="000000">
                  <a:hueOff val="0"/>
                  <a:satOff val="0"/>
                  <a:lumOff val="0"/>
                  <a:alphaOff val="0"/>
                </a:sysClr>
              </a:solidFill>
              <a:latin typeface="+mn-lt"/>
              <a:ea typeface="+mn-ea"/>
              <a:cs typeface="+mn-cs"/>
            </a:rPr>
            <a:t>Hiệu ứng</a:t>
          </a:r>
          <a:endParaRPr lang="en-US" sz="2400">
            <a:solidFill>
              <a:sysClr val="windowText" lastClr="000000">
                <a:hueOff val="0"/>
                <a:satOff val="0"/>
                <a:lumOff val="0"/>
                <a:alphaOff val="0"/>
              </a:sysClr>
            </a:solidFill>
            <a:latin typeface="+mn-lt"/>
            <a:ea typeface="+mn-ea"/>
            <a:cs typeface="+mn-cs"/>
          </a:endParaRPr>
        </a:p>
      </dgm:t>
    </dgm:pt>
    <dgm:pt modelId="{E6B0740C-DA1E-4D87-BF1C-1B5430BCE1D9}" type="parTrans" cxnId="{527EF401-8BC0-4E46-9DF1-52408A95B17A}">
      <dgm:prSet/>
      <dgm:spPr/>
      <dgm:t>
        <a:bodyPr/>
        <a:lstStyle/>
        <a:p>
          <a:endParaRPr lang="en-US"/>
        </a:p>
      </dgm:t>
    </dgm:pt>
    <dgm:pt modelId="{88B805ED-1D50-47D3-97EB-60EC88DF30DF}" type="sibTrans" cxnId="{527EF401-8BC0-4E46-9DF1-52408A95B17A}">
      <dgm:prSet/>
      <dgm:spPr/>
      <dgm:t>
        <a:bodyPr/>
        <a:lstStyle/>
        <a:p>
          <a:endParaRPr lang="en-US"/>
        </a:p>
      </dgm:t>
    </dgm:pt>
    <dgm:pt modelId="{D493D958-F954-401E-A72A-99CB0FA1FA3B}" type="pres">
      <dgm:prSet presAssocID="{075C51B9-E22B-42BD-9283-39E69C8518BF}" presName="Name0" presStyleCnt="0">
        <dgm:presLayoutVars>
          <dgm:dir/>
          <dgm:animLvl val="lvl"/>
          <dgm:resizeHandles val="exact"/>
        </dgm:presLayoutVars>
      </dgm:prSet>
      <dgm:spPr/>
      <dgm:t>
        <a:bodyPr/>
        <a:lstStyle/>
        <a:p>
          <a:endParaRPr lang="en-US"/>
        </a:p>
      </dgm:t>
    </dgm:pt>
    <dgm:pt modelId="{C9269950-1D5C-4B21-895A-811BD7E73405}" type="pres">
      <dgm:prSet presAssocID="{2CE1A2E3-F27E-497E-8E2F-FAFC8ECDEBE8}" presName="composite" presStyleCnt="0"/>
      <dgm:spPr/>
    </dgm:pt>
    <dgm:pt modelId="{3FA24669-7966-46D5-901E-88095B85365E}" type="pres">
      <dgm:prSet presAssocID="{2CE1A2E3-F27E-497E-8E2F-FAFC8ECDEBE8}" presName="parTx" presStyleLbl="alignNode1" presStyleIdx="0" presStyleCnt="3">
        <dgm:presLayoutVars>
          <dgm:chMax val="0"/>
          <dgm:chPref val="0"/>
          <dgm:bulletEnabled val="1"/>
        </dgm:presLayoutVars>
      </dgm:prSet>
      <dgm:spPr/>
      <dgm:t>
        <a:bodyPr/>
        <a:lstStyle/>
        <a:p>
          <a:endParaRPr lang="en-US"/>
        </a:p>
      </dgm:t>
    </dgm:pt>
    <dgm:pt modelId="{E9222A61-AFAB-4F47-AF75-304DF48CA0EF}" type="pres">
      <dgm:prSet presAssocID="{2CE1A2E3-F27E-497E-8E2F-FAFC8ECDEBE8}" presName="desTx" presStyleLbl="alignAccFollowNode1" presStyleIdx="0" presStyleCnt="3">
        <dgm:presLayoutVars>
          <dgm:bulletEnabled val="1"/>
        </dgm:presLayoutVars>
      </dgm:prSet>
      <dgm:spPr/>
      <dgm:t>
        <a:bodyPr/>
        <a:lstStyle/>
        <a:p>
          <a:endParaRPr lang="en-US"/>
        </a:p>
      </dgm:t>
    </dgm:pt>
    <dgm:pt modelId="{71F7B461-B4FB-4F05-BC84-E799D08AF89D}" type="pres">
      <dgm:prSet presAssocID="{3C3229F1-EEF8-402A-814E-FB9856F0FA2C}" presName="space" presStyleCnt="0"/>
      <dgm:spPr/>
    </dgm:pt>
    <dgm:pt modelId="{512EA67B-A653-400D-8567-48907CE1B2EC}" type="pres">
      <dgm:prSet presAssocID="{C8019443-13F9-419C-9A82-C16BA64B82A4}" presName="composite" presStyleCnt="0"/>
      <dgm:spPr/>
    </dgm:pt>
    <dgm:pt modelId="{6E4BF865-7462-4D5E-9973-6BA06B7AA6A0}" type="pres">
      <dgm:prSet presAssocID="{C8019443-13F9-419C-9A82-C16BA64B82A4}" presName="parTx" presStyleLbl="alignNode1" presStyleIdx="1" presStyleCnt="3">
        <dgm:presLayoutVars>
          <dgm:chMax val="0"/>
          <dgm:chPref val="0"/>
          <dgm:bulletEnabled val="1"/>
        </dgm:presLayoutVars>
      </dgm:prSet>
      <dgm:spPr/>
      <dgm:t>
        <a:bodyPr/>
        <a:lstStyle/>
        <a:p>
          <a:endParaRPr lang="en-US"/>
        </a:p>
      </dgm:t>
    </dgm:pt>
    <dgm:pt modelId="{266A9023-9760-477F-85EC-1B45A35B1F6F}" type="pres">
      <dgm:prSet presAssocID="{C8019443-13F9-419C-9A82-C16BA64B82A4}" presName="desTx" presStyleLbl="alignAccFollowNode1" presStyleIdx="1" presStyleCnt="3">
        <dgm:presLayoutVars>
          <dgm:bulletEnabled val="1"/>
        </dgm:presLayoutVars>
      </dgm:prSet>
      <dgm:spPr/>
      <dgm:t>
        <a:bodyPr/>
        <a:lstStyle/>
        <a:p>
          <a:endParaRPr lang="en-US"/>
        </a:p>
      </dgm:t>
    </dgm:pt>
    <dgm:pt modelId="{DF40DB5F-0A18-4FFD-AC38-3F2E8692F81D}" type="pres">
      <dgm:prSet presAssocID="{AC0CF8BC-55EF-48C8-BEC2-F80DC4BA99C5}" presName="space" presStyleCnt="0"/>
      <dgm:spPr/>
    </dgm:pt>
    <dgm:pt modelId="{1698B83D-CA05-444B-9BF5-87709C41722B}" type="pres">
      <dgm:prSet presAssocID="{AD89F1CC-F50D-4A4F-B065-2F403799E7C0}" presName="composite" presStyleCnt="0"/>
      <dgm:spPr/>
    </dgm:pt>
    <dgm:pt modelId="{55C9642B-C181-4052-83C2-F641CFD4A7E3}" type="pres">
      <dgm:prSet presAssocID="{AD89F1CC-F50D-4A4F-B065-2F403799E7C0}" presName="parTx" presStyleLbl="alignNode1" presStyleIdx="2" presStyleCnt="3">
        <dgm:presLayoutVars>
          <dgm:chMax val="0"/>
          <dgm:chPref val="0"/>
          <dgm:bulletEnabled val="1"/>
        </dgm:presLayoutVars>
      </dgm:prSet>
      <dgm:spPr/>
      <dgm:t>
        <a:bodyPr/>
        <a:lstStyle/>
        <a:p>
          <a:endParaRPr lang="en-US"/>
        </a:p>
      </dgm:t>
    </dgm:pt>
    <dgm:pt modelId="{B747F229-AF23-4F5A-BC77-F902D19A5D28}" type="pres">
      <dgm:prSet presAssocID="{AD89F1CC-F50D-4A4F-B065-2F403799E7C0}" presName="desTx" presStyleLbl="alignAccFollowNode1" presStyleIdx="2" presStyleCnt="3">
        <dgm:presLayoutVars>
          <dgm:bulletEnabled val="1"/>
        </dgm:presLayoutVars>
      </dgm:prSet>
      <dgm:spPr/>
      <dgm:t>
        <a:bodyPr/>
        <a:lstStyle/>
        <a:p>
          <a:endParaRPr lang="en-US"/>
        </a:p>
      </dgm:t>
    </dgm:pt>
  </dgm:ptLst>
  <dgm:cxnLst>
    <dgm:cxn modelId="{D7037203-0DD9-4D9A-92A9-9B01103B3274}" srcId="{075C51B9-E22B-42BD-9283-39E69C8518BF}" destId="{2CE1A2E3-F27E-497E-8E2F-FAFC8ECDEBE8}" srcOrd="0" destOrd="0" parTransId="{59723239-80B6-4938-B177-6E087D816FE2}" sibTransId="{3C3229F1-EEF8-402A-814E-FB9856F0FA2C}"/>
    <dgm:cxn modelId="{FADA4B4D-9CF3-4E69-AB07-155AC9ED1811}" srcId="{2CE1A2E3-F27E-497E-8E2F-FAFC8ECDEBE8}" destId="{86F33A78-B64E-4E8A-8E40-E6AD9016B39E}" srcOrd="1" destOrd="0" parTransId="{AE420E80-33F4-44AA-BE90-84ED6C918A31}" sibTransId="{B3E26924-A033-45C4-BCD8-0D7CBA128909}"/>
    <dgm:cxn modelId="{F0EDB8E3-F8A6-4E17-AE5A-9C77008411A4}" type="presOf" srcId="{86F33A78-B64E-4E8A-8E40-E6AD9016B39E}" destId="{E9222A61-AFAB-4F47-AF75-304DF48CA0EF}" srcOrd="0" destOrd="1" presId="urn:microsoft.com/office/officeart/2005/8/layout/hList1"/>
    <dgm:cxn modelId="{527EF401-8BC0-4E46-9DF1-52408A95B17A}" srcId="{2CE1A2E3-F27E-497E-8E2F-FAFC8ECDEBE8}" destId="{6E288E05-4B95-4CF2-9D5E-5D28F2122889}" srcOrd="3" destOrd="0" parTransId="{E6B0740C-DA1E-4D87-BF1C-1B5430BCE1D9}" sibTransId="{88B805ED-1D50-47D3-97EB-60EC88DF30DF}"/>
    <dgm:cxn modelId="{E546CE7A-4FAF-47A8-9927-852DA10FB0E8}" type="presOf" srcId="{886CCDBE-AAB0-4ACC-B5A0-A4E4C9F03528}" destId="{B747F229-AF23-4F5A-BC77-F902D19A5D28}" srcOrd="0" destOrd="0" presId="urn:microsoft.com/office/officeart/2005/8/layout/hList1"/>
    <dgm:cxn modelId="{949907FD-6EDE-4F73-ABAA-B4C56584A295}" srcId="{AD89F1CC-F50D-4A4F-B065-2F403799E7C0}" destId="{BCE6828B-739C-43D9-916B-09B8A980D92C}" srcOrd="1" destOrd="0" parTransId="{E5CE9FA6-F36F-483E-BA7A-08F99F2BA514}" sibTransId="{7FD697C1-E877-4790-82CD-452E3DD80AFC}"/>
    <dgm:cxn modelId="{EB94E4D1-7052-4D7B-9CBF-D84E9C476AE5}" type="presOf" srcId="{6692282D-A80E-4554-8C79-4C4CDB0160B9}" destId="{266A9023-9760-477F-85EC-1B45A35B1F6F}" srcOrd="0" destOrd="0" presId="urn:microsoft.com/office/officeart/2005/8/layout/hList1"/>
    <dgm:cxn modelId="{F126A25D-5AE5-479A-8098-05B2DEEE7A5D}" type="presOf" srcId="{6E288E05-4B95-4CF2-9D5E-5D28F2122889}" destId="{E9222A61-AFAB-4F47-AF75-304DF48CA0EF}" srcOrd="0" destOrd="3" presId="urn:microsoft.com/office/officeart/2005/8/layout/hList1"/>
    <dgm:cxn modelId="{47F20712-B16A-4FEB-8DA7-7D2DC78C0CD1}" srcId="{075C51B9-E22B-42BD-9283-39E69C8518BF}" destId="{AD89F1CC-F50D-4A4F-B065-2F403799E7C0}" srcOrd="2" destOrd="0" parTransId="{DC8B28BA-AC63-4927-B273-8016DC282B8A}" sibTransId="{E9E132D1-58FF-40A7-B39A-6FDF5A5DE41C}"/>
    <dgm:cxn modelId="{EA7B645C-9F8C-4F63-8EBA-3DF0FE377EFE}" type="presOf" srcId="{3C9E1BA9-56C1-4B7C-902E-07782B9FE4B4}" destId="{266A9023-9760-477F-85EC-1B45A35B1F6F}" srcOrd="0" destOrd="1" presId="urn:microsoft.com/office/officeart/2005/8/layout/hList1"/>
    <dgm:cxn modelId="{FD9E7A6A-0D45-4573-B909-BBF858A22AC1}" srcId="{AD89F1CC-F50D-4A4F-B065-2F403799E7C0}" destId="{886CCDBE-AAB0-4ACC-B5A0-A4E4C9F03528}" srcOrd="0" destOrd="0" parTransId="{01288BA6-E987-4A3B-8FC6-6BDBCEF55F64}" sibTransId="{C5C7AD42-C7FF-447B-9AAF-206A4737DBCE}"/>
    <dgm:cxn modelId="{FF4EB52E-A3F0-4F0F-A8E2-6AE2468F11F2}" srcId="{C8019443-13F9-419C-9A82-C16BA64B82A4}" destId="{6692282D-A80E-4554-8C79-4C4CDB0160B9}" srcOrd="0" destOrd="0" parTransId="{29428276-0CD2-42C6-AA13-7FA7325A5F8A}" sibTransId="{30A4185A-2835-4B75-B284-022DD1CD59ED}"/>
    <dgm:cxn modelId="{EE77DBA8-A222-4500-B471-08423F1A0792}" srcId="{075C51B9-E22B-42BD-9283-39E69C8518BF}" destId="{C8019443-13F9-419C-9A82-C16BA64B82A4}" srcOrd="1" destOrd="0" parTransId="{CECB6F74-F259-4868-9D50-DF0842219981}" sibTransId="{AC0CF8BC-55EF-48C8-BEC2-F80DC4BA99C5}"/>
    <dgm:cxn modelId="{9E9DCFAB-2C69-4A94-AFB7-FB216F7102B8}" type="presOf" srcId="{F77157BC-7A40-4B42-972C-4ACCDC6A615A}" destId="{E9222A61-AFAB-4F47-AF75-304DF48CA0EF}" srcOrd="0" destOrd="0" presId="urn:microsoft.com/office/officeart/2005/8/layout/hList1"/>
    <dgm:cxn modelId="{C7E00908-CD2D-456C-98E6-8D2377E022A7}" type="presOf" srcId="{BCE6828B-739C-43D9-916B-09B8A980D92C}" destId="{B747F229-AF23-4F5A-BC77-F902D19A5D28}" srcOrd="0" destOrd="1" presId="urn:microsoft.com/office/officeart/2005/8/layout/hList1"/>
    <dgm:cxn modelId="{2B1AF647-7219-43DC-9837-D12D8077AC36}" srcId="{C8019443-13F9-419C-9A82-C16BA64B82A4}" destId="{3C9E1BA9-56C1-4B7C-902E-07782B9FE4B4}" srcOrd="1" destOrd="0" parTransId="{B8139F0B-D3E6-476B-ABCB-1BDB049751BB}" sibTransId="{4EB60DEF-AABD-4D17-98D7-E74DED25BF0E}"/>
    <dgm:cxn modelId="{6887C773-702A-4EF3-9024-27356954BD98}" type="presOf" srcId="{38118625-2162-4790-A8EB-AB77A8B3069A}" destId="{E9222A61-AFAB-4F47-AF75-304DF48CA0EF}" srcOrd="0" destOrd="2" presId="urn:microsoft.com/office/officeart/2005/8/layout/hList1"/>
    <dgm:cxn modelId="{230E2242-176E-4282-9982-3E0B22472D43}" type="presOf" srcId="{075C51B9-E22B-42BD-9283-39E69C8518BF}" destId="{D493D958-F954-401E-A72A-99CB0FA1FA3B}" srcOrd="0" destOrd="0" presId="urn:microsoft.com/office/officeart/2005/8/layout/hList1"/>
    <dgm:cxn modelId="{1C714EB0-36F1-4DA3-8F46-0306A924CFAA}" srcId="{2CE1A2E3-F27E-497E-8E2F-FAFC8ECDEBE8}" destId="{38118625-2162-4790-A8EB-AB77A8B3069A}" srcOrd="2" destOrd="0" parTransId="{EBB78F6C-8404-4AF0-927E-BD752E481525}" sibTransId="{E948439E-F506-44F6-BBBC-E412F4E0DCCC}"/>
    <dgm:cxn modelId="{10275963-08A5-427D-A5C6-1493A422A348}" type="presOf" srcId="{AD89F1CC-F50D-4A4F-B065-2F403799E7C0}" destId="{55C9642B-C181-4052-83C2-F641CFD4A7E3}" srcOrd="0" destOrd="0" presId="urn:microsoft.com/office/officeart/2005/8/layout/hList1"/>
    <dgm:cxn modelId="{E3FC2FFE-4E1B-4331-90D2-F5B80E26101A}" srcId="{2CE1A2E3-F27E-497E-8E2F-FAFC8ECDEBE8}" destId="{F77157BC-7A40-4B42-972C-4ACCDC6A615A}" srcOrd="0" destOrd="0" parTransId="{D7A24906-A8BF-4589-8C03-EFE26B0A736A}" sibTransId="{CEBE7E82-5263-4B37-89DF-E72CC9191F25}"/>
    <dgm:cxn modelId="{F33FC9C8-429F-4FEA-85D3-3C2DF4164298}" type="presOf" srcId="{C8019443-13F9-419C-9A82-C16BA64B82A4}" destId="{6E4BF865-7462-4D5E-9973-6BA06B7AA6A0}" srcOrd="0" destOrd="0" presId="urn:microsoft.com/office/officeart/2005/8/layout/hList1"/>
    <dgm:cxn modelId="{43FE3868-A052-447B-AE0F-BB48C6E8FA43}" type="presOf" srcId="{2CE1A2E3-F27E-497E-8E2F-FAFC8ECDEBE8}" destId="{3FA24669-7966-46D5-901E-88095B85365E}" srcOrd="0" destOrd="0" presId="urn:microsoft.com/office/officeart/2005/8/layout/hList1"/>
    <dgm:cxn modelId="{01492C9E-9445-4AFD-9EBB-73FA8E6C45C4}" type="presParOf" srcId="{D493D958-F954-401E-A72A-99CB0FA1FA3B}" destId="{C9269950-1D5C-4B21-895A-811BD7E73405}" srcOrd="0" destOrd="0" presId="urn:microsoft.com/office/officeart/2005/8/layout/hList1"/>
    <dgm:cxn modelId="{245D54B5-1FE5-4D72-B8BD-B3CA81380121}" type="presParOf" srcId="{C9269950-1D5C-4B21-895A-811BD7E73405}" destId="{3FA24669-7966-46D5-901E-88095B85365E}" srcOrd="0" destOrd="0" presId="urn:microsoft.com/office/officeart/2005/8/layout/hList1"/>
    <dgm:cxn modelId="{7E3DFA46-5188-4F5B-A528-3A33CCB6420A}" type="presParOf" srcId="{C9269950-1D5C-4B21-895A-811BD7E73405}" destId="{E9222A61-AFAB-4F47-AF75-304DF48CA0EF}" srcOrd="1" destOrd="0" presId="urn:microsoft.com/office/officeart/2005/8/layout/hList1"/>
    <dgm:cxn modelId="{8909BBDA-9C91-497D-BD34-ABF64B6C6F96}" type="presParOf" srcId="{D493D958-F954-401E-A72A-99CB0FA1FA3B}" destId="{71F7B461-B4FB-4F05-BC84-E799D08AF89D}" srcOrd="1" destOrd="0" presId="urn:microsoft.com/office/officeart/2005/8/layout/hList1"/>
    <dgm:cxn modelId="{A166B5C4-620A-4137-A473-D582C52CD2B8}" type="presParOf" srcId="{D493D958-F954-401E-A72A-99CB0FA1FA3B}" destId="{512EA67B-A653-400D-8567-48907CE1B2EC}" srcOrd="2" destOrd="0" presId="urn:microsoft.com/office/officeart/2005/8/layout/hList1"/>
    <dgm:cxn modelId="{C8BACE60-D960-4552-B4F7-2FDAFA21A1D4}" type="presParOf" srcId="{512EA67B-A653-400D-8567-48907CE1B2EC}" destId="{6E4BF865-7462-4D5E-9973-6BA06B7AA6A0}" srcOrd="0" destOrd="0" presId="urn:microsoft.com/office/officeart/2005/8/layout/hList1"/>
    <dgm:cxn modelId="{72159C83-992A-4233-AE6F-8D444E924EEC}" type="presParOf" srcId="{512EA67B-A653-400D-8567-48907CE1B2EC}" destId="{266A9023-9760-477F-85EC-1B45A35B1F6F}" srcOrd="1" destOrd="0" presId="urn:microsoft.com/office/officeart/2005/8/layout/hList1"/>
    <dgm:cxn modelId="{3AAB7DD4-C490-4C9F-B14B-096160FC9D87}" type="presParOf" srcId="{D493D958-F954-401E-A72A-99CB0FA1FA3B}" destId="{DF40DB5F-0A18-4FFD-AC38-3F2E8692F81D}" srcOrd="3" destOrd="0" presId="urn:microsoft.com/office/officeart/2005/8/layout/hList1"/>
    <dgm:cxn modelId="{53DDEE05-21AB-44F7-9516-8AF3C6F69DD4}" type="presParOf" srcId="{D493D958-F954-401E-A72A-99CB0FA1FA3B}" destId="{1698B83D-CA05-444B-9BF5-87709C41722B}" srcOrd="4" destOrd="0" presId="urn:microsoft.com/office/officeart/2005/8/layout/hList1"/>
    <dgm:cxn modelId="{D8E3E362-F60A-40CE-8384-4A227BEB3F64}" type="presParOf" srcId="{1698B83D-CA05-444B-9BF5-87709C41722B}" destId="{55C9642B-C181-4052-83C2-F641CFD4A7E3}" srcOrd="0" destOrd="0" presId="urn:microsoft.com/office/officeart/2005/8/layout/hList1"/>
    <dgm:cxn modelId="{28AAFDB5-3E55-48AF-ADD4-78259F6AEB2E}" type="presParOf" srcId="{1698B83D-CA05-444B-9BF5-87709C41722B}" destId="{B747F229-AF23-4F5A-BC77-F902D19A5D2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24669-7966-46D5-901E-88095B85365E}">
      <dsp:nvSpPr>
        <dsp:cNvPr id="0" name=""/>
        <dsp:cNvSpPr/>
      </dsp:nvSpPr>
      <dsp:spPr>
        <a:xfrm>
          <a:off x="2667" y="203597"/>
          <a:ext cx="2600324" cy="1040130"/>
        </a:xfrm>
        <a:prstGeom prst="rect">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smtClean="0">
              <a:solidFill>
                <a:sysClr val="window" lastClr="FFFFFF"/>
              </a:solidFill>
              <a:latin typeface="+mn-lt"/>
              <a:ea typeface="+mn-ea"/>
              <a:cs typeface="+mn-cs"/>
            </a:rPr>
            <a:t>Đồ họa</a:t>
          </a:r>
          <a:endParaRPr lang="en-US" sz="2400" kern="1200">
            <a:solidFill>
              <a:sysClr val="window" lastClr="FFFFFF"/>
            </a:solidFill>
            <a:latin typeface="+mn-lt"/>
            <a:ea typeface="+mn-ea"/>
            <a:cs typeface="+mn-cs"/>
          </a:endParaRPr>
        </a:p>
      </dsp:txBody>
      <dsp:txXfrm>
        <a:off x="2667" y="203597"/>
        <a:ext cx="2600324" cy="1040130"/>
      </dsp:txXfrm>
    </dsp:sp>
    <dsp:sp modelId="{E9222A61-AFAB-4F47-AF75-304DF48CA0EF}">
      <dsp:nvSpPr>
        <dsp:cNvPr id="0" name=""/>
        <dsp:cNvSpPr/>
      </dsp:nvSpPr>
      <dsp:spPr>
        <a:xfrm>
          <a:off x="2667" y="1243727"/>
          <a:ext cx="2600324" cy="2854800"/>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50000"/>
            </a:lnSpc>
            <a:spcBef>
              <a:spcPct val="0"/>
            </a:spcBef>
            <a:spcAft>
              <a:spcPct val="15000"/>
            </a:spcAft>
            <a:buChar char="••"/>
          </a:pPr>
          <a:r>
            <a:rPr lang="en-US" sz="2400" kern="1200" smtClean="0">
              <a:solidFill>
                <a:sysClr val="windowText" lastClr="000000">
                  <a:hueOff val="0"/>
                  <a:satOff val="0"/>
                  <a:lumOff val="0"/>
                  <a:alphaOff val="0"/>
                </a:sysClr>
              </a:solidFill>
              <a:latin typeface="+mn-lt"/>
              <a:ea typeface="+mn-ea"/>
              <a:cs typeface="+mn-cs"/>
            </a:rPr>
            <a:t>Mô hình 3D</a:t>
          </a:r>
          <a:endParaRPr lang="en-US" sz="2400" kern="1200">
            <a:solidFill>
              <a:sysClr val="windowText" lastClr="000000">
                <a:hueOff val="0"/>
                <a:satOff val="0"/>
                <a:lumOff val="0"/>
                <a:alphaOff val="0"/>
              </a:sysClr>
            </a:solidFill>
            <a:latin typeface="+mn-lt"/>
            <a:ea typeface="+mn-ea"/>
            <a:cs typeface="+mn-cs"/>
          </a:endParaRPr>
        </a:p>
        <a:p>
          <a:pPr marL="228600" lvl="1" indent="-228600" algn="l" defTabSz="1066800">
            <a:lnSpc>
              <a:spcPct val="150000"/>
            </a:lnSpc>
            <a:spcBef>
              <a:spcPct val="0"/>
            </a:spcBef>
            <a:spcAft>
              <a:spcPct val="15000"/>
            </a:spcAft>
            <a:buChar char="••"/>
          </a:pPr>
          <a:r>
            <a:rPr lang="en-US" sz="2400" kern="1200" smtClean="0">
              <a:solidFill>
                <a:sysClr val="windowText" lastClr="000000">
                  <a:hueOff val="0"/>
                  <a:satOff val="0"/>
                  <a:lumOff val="0"/>
                  <a:alphaOff val="0"/>
                </a:sysClr>
              </a:solidFill>
              <a:latin typeface="+mn-lt"/>
              <a:ea typeface="+mn-ea"/>
              <a:cs typeface="+mn-cs"/>
            </a:rPr>
            <a:t>Ánh sáng</a:t>
          </a:r>
          <a:endParaRPr lang="en-US" sz="2400" kern="1200">
            <a:solidFill>
              <a:sysClr val="windowText" lastClr="000000">
                <a:hueOff val="0"/>
                <a:satOff val="0"/>
                <a:lumOff val="0"/>
                <a:alphaOff val="0"/>
              </a:sysClr>
            </a:solidFill>
            <a:latin typeface="+mn-lt"/>
            <a:ea typeface="+mn-ea"/>
            <a:cs typeface="+mn-cs"/>
          </a:endParaRPr>
        </a:p>
        <a:p>
          <a:pPr marL="228600" lvl="1" indent="-228600" algn="l" defTabSz="1066800">
            <a:lnSpc>
              <a:spcPct val="150000"/>
            </a:lnSpc>
            <a:spcBef>
              <a:spcPct val="0"/>
            </a:spcBef>
            <a:spcAft>
              <a:spcPct val="15000"/>
            </a:spcAft>
            <a:buChar char="••"/>
          </a:pPr>
          <a:r>
            <a:rPr lang="en-US" sz="2400" kern="1200" smtClean="0">
              <a:solidFill>
                <a:sysClr val="windowText" lastClr="000000">
                  <a:hueOff val="0"/>
                  <a:satOff val="0"/>
                  <a:lumOff val="0"/>
                  <a:alphaOff val="0"/>
                </a:sysClr>
              </a:solidFill>
              <a:latin typeface="+mn-lt"/>
              <a:ea typeface="+mn-ea"/>
              <a:cs typeface="+mn-cs"/>
            </a:rPr>
            <a:t>Địa hình</a:t>
          </a:r>
          <a:endParaRPr lang="en-US" sz="2400" kern="1200">
            <a:solidFill>
              <a:sysClr val="windowText" lastClr="000000">
                <a:hueOff val="0"/>
                <a:satOff val="0"/>
                <a:lumOff val="0"/>
                <a:alphaOff val="0"/>
              </a:sysClr>
            </a:solidFill>
            <a:latin typeface="+mn-lt"/>
            <a:ea typeface="+mn-ea"/>
            <a:cs typeface="+mn-cs"/>
          </a:endParaRPr>
        </a:p>
        <a:p>
          <a:pPr marL="228600" lvl="1" indent="-228600" algn="l" defTabSz="1066800">
            <a:lnSpc>
              <a:spcPct val="150000"/>
            </a:lnSpc>
            <a:spcBef>
              <a:spcPct val="0"/>
            </a:spcBef>
            <a:spcAft>
              <a:spcPct val="15000"/>
            </a:spcAft>
            <a:buChar char="••"/>
          </a:pPr>
          <a:r>
            <a:rPr lang="en-US" sz="2400" kern="1200" smtClean="0">
              <a:solidFill>
                <a:sysClr val="windowText" lastClr="000000">
                  <a:hueOff val="0"/>
                  <a:satOff val="0"/>
                  <a:lumOff val="0"/>
                  <a:alphaOff val="0"/>
                </a:sysClr>
              </a:solidFill>
              <a:latin typeface="+mn-lt"/>
              <a:ea typeface="+mn-ea"/>
              <a:cs typeface="+mn-cs"/>
            </a:rPr>
            <a:t>Hiệu ứng</a:t>
          </a:r>
          <a:endParaRPr lang="en-US" sz="2400" kern="1200">
            <a:solidFill>
              <a:sysClr val="windowText" lastClr="000000">
                <a:hueOff val="0"/>
                <a:satOff val="0"/>
                <a:lumOff val="0"/>
                <a:alphaOff val="0"/>
              </a:sysClr>
            </a:solidFill>
            <a:latin typeface="+mn-lt"/>
            <a:ea typeface="+mn-ea"/>
            <a:cs typeface="+mn-cs"/>
          </a:endParaRPr>
        </a:p>
      </dsp:txBody>
      <dsp:txXfrm>
        <a:off x="2667" y="1243727"/>
        <a:ext cx="2600324" cy="2854800"/>
      </dsp:txXfrm>
    </dsp:sp>
    <dsp:sp modelId="{6E4BF865-7462-4D5E-9973-6BA06B7AA6A0}">
      <dsp:nvSpPr>
        <dsp:cNvPr id="0" name=""/>
        <dsp:cNvSpPr/>
      </dsp:nvSpPr>
      <dsp:spPr>
        <a:xfrm>
          <a:off x="2967037" y="203597"/>
          <a:ext cx="2600324" cy="1040130"/>
        </a:xfrm>
        <a:prstGeom prst="rect">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smtClean="0">
              <a:solidFill>
                <a:sysClr val="window" lastClr="FFFFFF"/>
              </a:solidFill>
              <a:latin typeface="+mn-lt"/>
              <a:ea typeface="+mn-ea"/>
              <a:cs typeface="+mn-cs"/>
            </a:rPr>
            <a:t>AI</a:t>
          </a:r>
          <a:endParaRPr lang="en-US" sz="2400" kern="1200">
            <a:solidFill>
              <a:sysClr val="window" lastClr="FFFFFF"/>
            </a:solidFill>
            <a:latin typeface="+mn-lt"/>
            <a:ea typeface="+mn-ea"/>
            <a:cs typeface="+mn-cs"/>
          </a:endParaRPr>
        </a:p>
      </dsp:txBody>
      <dsp:txXfrm>
        <a:off x="2967037" y="203597"/>
        <a:ext cx="2600324" cy="1040130"/>
      </dsp:txXfrm>
    </dsp:sp>
    <dsp:sp modelId="{266A9023-9760-477F-85EC-1B45A35B1F6F}">
      <dsp:nvSpPr>
        <dsp:cNvPr id="0" name=""/>
        <dsp:cNvSpPr/>
      </dsp:nvSpPr>
      <dsp:spPr>
        <a:xfrm>
          <a:off x="2967037" y="1243727"/>
          <a:ext cx="2600324" cy="2854800"/>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50000"/>
            </a:lnSpc>
            <a:spcBef>
              <a:spcPct val="0"/>
            </a:spcBef>
            <a:spcAft>
              <a:spcPct val="15000"/>
            </a:spcAft>
            <a:buChar char="••"/>
          </a:pPr>
          <a:r>
            <a:rPr lang="en-US" sz="2400" kern="1200" smtClean="0">
              <a:solidFill>
                <a:sysClr val="windowText" lastClr="000000">
                  <a:hueOff val="0"/>
                  <a:satOff val="0"/>
                  <a:lumOff val="0"/>
                  <a:alphaOff val="0"/>
                </a:sysClr>
              </a:solidFill>
              <a:latin typeface="+mn-lt"/>
              <a:ea typeface="+mn-ea"/>
              <a:cs typeface="+mn-cs"/>
            </a:rPr>
            <a:t>Di chuyển</a:t>
          </a:r>
          <a:endParaRPr lang="en-US" sz="2400" kern="1200">
            <a:solidFill>
              <a:sysClr val="windowText" lastClr="000000">
                <a:hueOff val="0"/>
                <a:satOff val="0"/>
                <a:lumOff val="0"/>
                <a:alphaOff val="0"/>
              </a:sysClr>
            </a:solidFill>
            <a:latin typeface="+mn-lt"/>
            <a:ea typeface="+mn-ea"/>
            <a:cs typeface="+mn-cs"/>
          </a:endParaRPr>
        </a:p>
        <a:p>
          <a:pPr marL="228600" lvl="1" indent="-228600" algn="l" defTabSz="1066800">
            <a:lnSpc>
              <a:spcPct val="90000"/>
            </a:lnSpc>
            <a:spcBef>
              <a:spcPct val="0"/>
            </a:spcBef>
            <a:spcAft>
              <a:spcPct val="15000"/>
            </a:spcAft>
            <a:buChar char="••"/>
          </a:pPr>
          <a:r>
            <a:rPr lang="en-US" sz="2400" kern="1200" smtClean="0">
              <a:solidFill>
                <a:sysClr val="windowText" lastClr="000000">
                  <a:hueOff val="0"/>
                  <a:satOff val="0"/>
                  <a:lumOff val="0"/>
                  <a:alphaOff val="0"/>
                </a:sysClr>
              </a:solidFill>
              <a:latin typeface="+mn-lt"/>
              <a:ea typeface="+mn-ea"/>
              <a:cs typeface="+mn-cs"/>
            </a:rPr>
            <a:t>Hành vi</a:t>
          </a:r>
          <a:endParaRPr lang="en-US" sz="2400" kern="1200">
            <a:solidFill>
              <a:sysClr val="windowText" lastClr="000000">
                <a:hueOff val="0"/>
                <a:satOff val="0"/>
                <a:lumOff val="0"/>
                <a:alphaOff val="0"/>
              </a:sysClr>
            </a:solidFill>
            <a:latin typeface="+mn-lt"/>
            <a:ea typeface="+mn-ea"/>
            <a:cs typeface="+mn-cs"/>
          </a:endParaRPr>
        </a:p>
      </dsp:txBody>
      <dsp:txXfrm>
        <a:off x="2967037" y="1243727"/>
        <a:ext cx="2600324" cy="2854800"/>
      </dsp:txXfrm>
    </dsp:sp>
    <dsp:sp modelId="{55C9642B-C181-4052-83C2-F641CFD4A7E3}">
      <dsp:nvSpPr>
        <dsp:cNvPr id="0" name=""/>
        <dsp:cNvSpPr/>
      </dsp:nvSpPr>
      <dsp:spPr>
        <a:xfrm>
          <a:off x="5931407" y="203597"/>
          <a:ext cx="2600324" cy="1040130"/>
        </a:xfrm>
        <a:prstGeom prst="rect">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smtClean="0">
              <a:solidFill>
                <a:sysClr val="window" lastClr="FFFFFF"/>
              </a:solidFill>
              <a:latin typeface="+mn-lt"/>
              <a:ea typeface="+mn-ea"/>
              <a:cs typeface="+mn-cs"/>
            </a:rPr>
            <a:t>Tối ưu</a:t>
          </a:r>
          <a:endParaRPr lang="en-US" sz="2400" kern="1200">
            <a:solidFill>
              <a:sysClr val="window" lastClr="FFFFFF"/>
            </a:solidFill>
            <a:latin typeface="+mn-lt"/>
            <a:ea typeface="+mn-ea"/>
            <a:cs typeface="+mn-cs"/>
          </a:endParaRPr>
        </a:p>
      </dsp:txBody>
      <dsp:txXfrm>
        <a:off x="5931407" y="203597"/>
        <a:ext cx="2600324" cy="1040130"/>
      </dsp:txXfrm>
    </dsp:sp>
    <dsp:sp modelId="{B747F229-AF23-4F5A-BC77-F902D19A5D28}">
      <dsp:nvSpPr>
        <dsp:cNvPr id="0" name=""/>
        <dsp:cNvSpPr/>
      </dsp:nvSpPr>
      <dsp:spPr>
        <a:xfrm>
          <a:off x="5931407" y="1243727"/>
          <a:ext cx="2600324" cy="2854800"/>
        </a:xfrm>
        <a:prstGeom prst="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smtClean="0">
              <a:solidFill>
                <a:sysClr val="windowText" lastClr="000000">
                  <a:hueOff val="0"/>
                  <a:satOff val="0"/>
                  <a:lumOff val="0"/>
                  <a:alphaOff val="0"/>
                </a:sysClr>
              </a:solidFill>
              <a:latin typeface="+mn-lt"/>
              <a:ea typeface="+mn-ea"/>
              <a:cs typeface="+mn-cs"/>
            </a:rPr>
            <a:t>Instancing</a:t>
          </a:r>
          <a:endParaRPr lang="en-US" sz="2400" kern="1200">
            <a:solidFill>
              <a:sysClr val="windowText" lastClr="000000">
                <a:hueOff val="0"/>
                <a:satOff val="0"/>
                <a:lumOff val="0"/>
                <a:alphaOff val="0"/>
              </a:sysClr>
            </a:solidFill>
            <a:latin typeface="+mn-lt"/>
            <a:ea typeface="+mn-ea"/>
            <a:cs typeface="+mn-cs"/>
          </a:endParaRPr>
        </a:p>
        <a:p>
          <a:pPr marL="228600" lvl="1" indent="-228600" algn="l" defTabSz="1066800">
            <a:lnSpc>
              <a:spcPct val="150000"/>
            </a:lnSpc>
            <a:spcBef>
              <a:spcPct val="0"/>
            </a:spcBef>
            <a:spcAft>
              <a:spcPct val="15000"/>
            </a:spcAft>
            <a:buChar char="••"/>
          </a:pPr>
          <a:r>
            <a:rPr lang="en-US" sz="2400" kern="1200" smtClean="0">
              <a:solidFill>
                <a:sysClr val="windowText" lastClr="000000">
                  <a:hueOff val="0"/>
                  <a:satOff val="0"/>
                  <a:lumOff val="0"/>
                  <a:alphaOff val="0"/>
                </a:sysClr>
              </a:solidFill>
              <a:latin typeface="+mn-lt"/>
              <a:ea typeface="+mn-ea"/>
              <a:cs typeface="+mn-cs"/>
            </a:rPr>
            <a:t>Tối </a:t>
          </a:r>
          <a:r>
            <a:rPr lang="en-US" sz="2400" kern="1200" smtClean="0">
              <a:solidFill>
                <a:sysClr val="windowText" lastClr="000000">
                  <a:hueOff val="0"/>
                  <a:satOff val="0"/>
                  <a:lumOff val="0"/>
                  <a:alphaOff val="0"/>
                </a:sysClr>
              </a:solidFill>
              <a:latin typeface="+mn-lt"/>
              <a:ea typeface="+mn-ea"/>
              <a:cs typeface="+mn-cs"/>
            </a:rPr>
            <a:t>ưu animation</a:t>
          </a:r>
          <a:endParaRPr lang="en-US" sz="2400" kern="1200">
            <a:solidFill>
              <a:sysClr val="windowText" lastClr="000000">
                <a:hueOff val="0"/>
                <a:satOff val="0"/>
                <a:lumOff val="0"/>
                <a:alphaOff val="0"/>
              </a:sysClr>
            </a:solidFill>
            <a:latin typeface="+mn-lt"/>
            <a:ea typeface="+mn-ea"/>
            <a:cs typeface="+mn-cs"/>
          </a:endParaRPr>
        </a:p>
      </dsp:txBody>
      <dsp:txXfrm>
        <a:off x="5931407" y="1243727"/>
        <a:ext cx="2600324"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112643" name="Rectangle 3"/>
          <p:cNvSpPr>
            <a:spLocks noGrp="1" noChangeArrowheads="1"/>
          </p:cNvSpPr>
          <p:nvPr>
            <p:ph type="dt" sz="quarter" idx="1"/>
          </p:nvPr>
        </p:nvSpPr>
        <p:spPr bwMode="auto">
          <a:xfrm>
            <a:off x="4022725"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112644" name="Rectangle 4"/>
          <p:cNvSpPr>
            <a:spLocks noGrp="1" noChangeArrowheads="1"/>
          </p:cNvSpPr>
          <p:nvPr>
            <p:ph type="ftr" sz="quarter" idx="2"/>
          </p:nvPr>
        </p:nvSpPr>
        <p:spPr bwMode="auto">
          <a:xfrm>
            <a:off x="0"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112645" name="Rectangle 5"/>
          <p:cNvSpPr>
            <a:spLocks noGrp="1" noChangeArrowheads="1"/>
          </p:cNvSpPr>
          <p:nvPr>
            <p:ph type="sldNum" sz="quarter" idx="3"/>
          </p:nvPr>
        </p:nvSpPr>
        <p:spPr bwMode="auto">
          <a:xfrm>
            <a:off x="4022725"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25F59C3-A338-4294-955D-83245BE9F039}" type="slidenum">
              <a:rPr lang="en-US" altLang="en-US"/>
              <a:pPr/>
              <a:t>‹#›</a:t>
            </a:fld>
            <a:endParaRPr lang="en-US" altLang="en-US"/>
          </a:p>
        </p:txBody>
      </p:sp>
    </p:spTree>
    <p:extLst>
      <p:ext uri="{BB962C8B-B14F-4D97-AF65-F5344CB8AC3E}">
        <p14:creationId xmlns:p14="http://schemas.microsoft.com/office/powerpoint/2010/main" val="529700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508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450850"/>
          </a:xfrm>
          <a:prstGeom prst="rect">
            <a:avLst/>
          </a:prstGeom>
        </p:spPr>
        <p:txBody>
          <a:bodyPr vert="horz" lIns="91440" tIns="45720" rIns="91440" bIns="45720" rtlCol="0"/>
          <a:lstStyle>
            <a:lvl1pPr algn="r">
              <a:defRPr sz="1200"/>
            </a:lvl1pPr>
          </a:lstStyle>
          <a:p>
            <a:fld id="{8C32825B-6245-4E29-B96B-B7ED713958E1}" type="datetimeFigureOut">
              <a:rPr lang="en-US" smtClean="0"/>
              <a:t>15/07/2015</a:t>
            </a:fld>
            <a:endParaRPr lang="en-US"/>
          </a:p>
        </p:txBody>
      </p:sp>
      <p:sp>
        <p:nvSpPr>
          <p:cNvPr id="4" name="Slide Image Placeholder 3"/>
          <p:cNvSpPr>
            <a:spLocks noGrp="1" noRot="1" noChangeAspect="1"/>
          </p:cNvSpPr>
          <p:nvPr>
            <p:ph type="sldImg" idx="2"/>
          </p:nvPr>
        </p:nvSpPr>
        <p:spPr>
          <a:xfrm>
            <a:off x="1527175" y="1123950"/>
            <a:ext cx="4048125" cy="30353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327525"/>
            <a:ext cx="5683250" cy="35401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540750"/>
            <a:ext cx="3078163" cy="4508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8540750"/>
            <a:ext cx="3078163" cy="450850"/>
          </a:xfrm>
          <a:prstGeom prst="rect">
            <a:avLst/>
          </a:prstGeom>
        </p:spPr>
        <p:txBody>
          <a:bodyPr vert="horz" lIns="91440" tIns="45720" rIns="91440" bIns="45720" rtlCol="0" anchor="b"/>
          <a:lstStyle>
            <a:lvl1pPr algn="r">
              <a:defRPr sz="1200"/>
            </a:lvl1pPr>
          </a:lstStyle>
          <a:p>
            <a:fld id="{DFDB61BE-D38C-45BC-8B8C-0AAC9ABE273B}" type="slidenum">
              <a:rPr lang="en-US" smtClean="0"/>
              <a:t>‹#›</a:t>
            </a:fld>
            <a:endParaRPr lang="en-US"/>
          </a:p>
        </p:txBody>
      </p:sp>
    </p:spTree>
    <p:extLst>
      <p:ext uri="{BB962C8B-B14F-4D97-AF65-F5344CB8AC3E}">
        <p14:creationId xmlns:p14="http://schemas.microsoft.com/office/powerpoint/2010/main" val="1230185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B61BE-D38C-45BC-8B8C-0AAC9ABE273B}" type="slidenum">
              <a:rPr lang="en-US" smtClean="0"/>
              <a:t>2</a:t>
            </a:fld>
            <a:endParaRPr lang="en-US"/>
          </a:p>
        </p:txBody>
      </p:sp>
    </p:spTree>
    <p:extLst>
      <p:ext uri="{BB962C8B-B14F-4D97-AF65-F5344CB8AC3E}">
        <p14:creationId xmlns:p14="http://schemas.microsoft.com/office/powerpoint/2010/main" val="4128500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B61BE-D38C-45BC-8B8C-0AAC9ABE273B}" type="slidenum">
              <a:rPr lang="en-US" smtClean="0"/>
              <a:t>6</a:t>
            </a:fld>
            <a:endParaRPr lang="en-US"/>
          </a:p>
        </p:txBody>
      </p:sp>
    </p:spTree>
    <p:extLst>
      <p:ext uri="{BB962C8B-B14F-4D97-AF65-F5344CB8AC3E}">
        <p14:creationId xmlns:p14="http://schemas.microsoft.com/office/powerpoint/2010/main" val="132174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B61BE-D38C-45BC-8B8C-0AAC9ABE273B}" type="slidenum">
              <a:rPr lang="en-US" smtClean="0"/>
              <a:t>19</a:t>
            </a:fld>
            <a:endParaRPr lang="en-US"/>
          </a:p>
        </p:txBody>
      </p:sp>
    </p:spTree>
    <p:extLst>
      <p:ext uri="{BB962C8B-B14F-4D97-AF65-F5344CB8AC3E}">
        <p14:creationId xmlns:p14="http://schemas.microsoft.com/office/powerpoint/2010/main" val="403658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101" name="Group 29"/>
          <p:cNvGrpSpPr>
            <a:grpSpLocks/>
          </p:cNvGrpSpPr>
          <p:nvPr/>
        </p:nvGrpSpPr>
        <p:grpSpPr bwMode="auto">
          <a:xfrm>
            <a:off x="1143000" y="628650"/>
            <a:ext cx="8012113" cy="2571750"/>
            <a:chOff x="720" y="396"/>
            <a:chExt cx="5047" cy="1620"/>
          </a:xfrm>
        </p:grpSpPr>
        <p:sp>
          <p:nvSpPr>
            <p:cNvPr id="3090" name="Rectangle 18"/>
            <p:cNvSpPr>
              <a:spLocks noChangeArrowheads="1"/>
            </p:cNvSpPr>
            <p:nvPr userDrawn="1"/>
          </p:nvSpPr>
          <p:spPr bwMode="gray">
            <a:xfrm>
              <a:off x="1081" y="396"/>
              <a:ext cx="4686"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0" name="Rectangle 28"/>
            <p:cNvSpPr>
              <a:spLocks noChangeArrowheads="1"/>
            </p:cNvSpPr>
            <p:nvPr userDrawn="1"/>
          </p:nvSpPr>
          <p:spPr bwMode="gray">
            <a:xfrm>
              <a:off x="720" y="1440"/>
              <a:ext cx="576" cy="57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9" name="Rectangle 17"/>
          <p:cNvSpPr>
            <a:spLocks noChangeArrowheads="1"/>
          </p:cNvSpPr>
          <p:nvPr/>
        </p:nvSpPr>
        <p:spPr bwMode="gray">
          <a:xfrm>
            <a:off x="1130300" y="3141663"/>
            <a:ext cx="8013700" cy="57467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 name="Rectangle 19"/>
          <p:cNvSpPr>
            <a:spLocks noChangeArrowheads="1"/>
          </p:cNvSpPr>
          <p:nvPr/>
        </p:nvSpPr>
        <p:spPr bwMode="gray">
          <a:xfrm>
            <a:off x="573088" y="2520950"/>
            <a:ext cx="576262" cy="641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2" name="Rectangle 20"/>
          <p:cNvSpPr>
            <a:spLocks noChangeArrowheads="1"/>
          </p:cNvSpPr>
          <p:nvPr/>
        </p:nvSpPr>
        <p:spPr bwMode="gray">
          <a:xfrm>
            <a:off x="17160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3" name="Rectangle 21"/>
          <p:cNvSpPr>
            <a:spLocks noChangeArrowheads="1"/>
          </p:cNvSpPr>
          <p:nvPr/>
        </p:nvSpPr>
        <p:spPr bwMode="gray">
          <a:xfrm>
            <a:off x="22780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4" name="Rectangle 22"/>
          <p:cNvSpPr>
            <a:spLocks noChangeArrowheads="1"/>
          </p:cNvSpPr>
          <p:nvPr/>
        </p:nvSpPr>
        <p:spPr bwMode="gray">
          <a:xfrm>
            <a:off x="22812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5" name="Rectangle 23"/>
          <p:cNvSpPr>
            <a:spLocks noChangeArrowheads="1"/>
          </p:cNvSpPr>
          <p:nvPr/>
        </p:nvSpPr>
        <p:spPr bwMode="gray">
          <a:xfrm>
            <a:off x="1141413" y="1262063"/>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6" name="Rectangle 24"/>
          <p:cNvSpPr>
            <a:spLocks noChangeArrowheads="1"/>
          </p:cNvSpPr>
          <p:nvPr/>
        </p:nvSpPr>
        <p:spPr bwMode="gray">
          <a:xfrm>
            <a:off x="17160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7" name="Rectangle 25"/>
          <p:cNvSpPr>
            <a:spLocks noChangeArrowheads="1"/>
          </p:cNvSpPr>
          <p:nvPr/>
        </p:nvSpPr>
        <p:spPr bwMode="gray">
          <a:xfrm>
            <a:off x="573088" y="1885950"/>
            <a:ext cx="576262"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8" name="Rectangle 26"/>
          <p:cNvSpPr>
            <a:spLocks noChangeArrowheads="1"/>
          </p:cNvSpPr>
          <p:nvPr/>
        </p:nvSpPr>
        <p:spPr bwMode="gray">
          <a:xfrm>
            <a:off x="1141413" y="1885950"/>
            <a:ext cx="576262"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9" name="Rectangle 27"/>
          <p:cNvSpPr>
            <a:spLocks noChangeArrowheads="1"/>
          </p:cNvSpPr>
          <p:nvPr/>
        </p:nvSpPr>
        <p:spPr bwMode="gray">
          <a:xfrm>
            <a:off x="0" y="2528888"/>
            <a:ext cx="574675" cy="6334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4" name="Rectangle 2"/>
          <p:cNvSpPr>
            <a:spLocks noGrp="1" noChangeArrowheads="1"/>
          </p:cNvSpPr>
          <p:nvPr>
            <p:ph type="ctrTitle"/>
          </p:nvPr>
        </p:nvSpPr>
        <p:spPr bwMode="gray">
          <a:xfrm>
            <a:off x="1752600" y="1800225"/>
            <a:ext cx="6629400" cy="1012825"/>
          </a:xfrm>
        </p:spPr>
        <p:txBody>
          <a:bodyPr/>
          <a:lstStyle>
            <a:lvl1pPr algn="ctr">
              <a:defRPr sz="3600" i="1">
                <a:latin typeface="Verdana" panose="020B0604030504040204" pitchFamily="34" charset="0"/>
              </a:defRPr>
            </a:lvl1pPr>
          </a:lstStyle>
          <a:p>
            <a:pPr lvl="0"/>
            <a:r>
              <a:rPr lang="en-US" altLang="en-US" noProof="0" smtClean="0"/>
              <a:t>Click to edit Master title style</a:t>
            </a:r>
          </a:p>
        </p:txBody>
      </p:sp>
      <p:sp>
        <p:nvSpPr>
          <p:cNvPr id="3075" name="Rectangle 3"/>
          <p:cNvSpPr>
            <a:spLocks noGrp="1" noChangeArrowheads="1"/>
          </p:cNvSpPr>
          <p:nvPr>
            <p:ph type="subTitle" idx="1"/>
          </p:nvPr>
        </p:nvSpPr>
        <p:spPr bwMode="gray">
          <a:xfrm>
            <a:off x="1600200" y="3276600"/>
            <a:ext cx="6324600" cy="381000"/>
          </a:xfrm>
        </p:spPr>
        <p:txBody>
          <a:bodyPr/>
          <a:lstStyle>
            <a:lvl1pPr marL="0" indent="0" algn="ctr">
              <a:buFont typeface="Wingdings" panose="05000000000000000000" pitchFamily="2" charset="2"/>
              <a:buNone/>
              <a:defRPr sz="1800" b="1">
                <a:solidFill>
                  <a:schemeClr val="bg1"/>
                </a:solidFill>
              </a:defRPr>
            </a:lvl1pPr>
          </a:lstStyle>
          <a:p>
            <a:pPr lvl="0"/>
            <a:r>
              <a:rPr lang="en-US" altLang="en-US" noProof="0" smtClean="0"/>
              <a:t>Click to edit Master subtitle style</a:t>
            </a:r>
          </a:p>
        </p:txBody>
      </p:sp>
      <p:grpSp>
        <p:nvGrpSpPr>
          <p:cNvPr id="3088" name="Group 16"/>
          <p:cNvGrpSpPr>
            <a:grpSpLocks/>
          </p:cNvGrpSpPr>
          <p:nvPr/>
        </p:nvGrpSpPr>
        <p:grpSpPr bwMode="auto">
          <a:xfrm>
            <a:off x="4191000" y="5410200"/>
            <a:ext cx="1295400" cy="695325"/>
            <a:chOff x="2680" y="3678"/>
            <a:chExt cx="680" cy="438"/>
          </a:xfrm>
        </p:grpSpPr>
        <p:sp>
          <p:nvSpPr>
            <p:cNvPr id="3086" name="Text Box 14"/>
            <p:cNvSpPr txBox="1">
              <a:spLocks noChangeArrowheads="1"/>
            </p:cNvSpPr>
            <p:nvPr userDrawn="1"/>
          </p:nvSpPr>
          <p:spPr bwMode="gray">
            <a:xfrm>
              <a:off x="2680" y="3789"/>
              <a:ext cx="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chemeClr val="tx2"/>
                  </a:solidFill>
                </a:rPr>
                <a:t>LOGO</a:t>
              </a:r>
            </a:p>
          </p:txBody>
        </p:sp>
        <p:sp>
          <p:nvSpPr>
            <p:cNvPr id="3087" name="AutoShape 15"/>
            <p:cNvSpPr>
              <a:spLocks noChangeArrowheads="1"/>
            </p:cNvSpPr>
            <p:nvPr userDrawn="1"/>
          </p:nvSpPr>
          <p:spPr bwMode="gray">
            <a:xfrm rot="5400000">
              <a:off x="2928" y="3493"/>
              <a:ext cx="172" cy="542"/>
            </a:xfrm>
            <a:prstGeom prst="moon">
              <a:avLst>
                <a:gd name="adj" fmla="val 21208"/>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p:txBody>
          <a:bodyPr/>
          <a:lstStyle>
            <a:lvl1pPr>
              <a:defRPr/>
            </a:lvl1pPr>
          </a:lstStyle>
          <a:p>
            <a:fld id="{11674C08-C5C0-43CD-871B-1B3968B40015}"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21038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p:txBody>
          <a:bodyPr/>
          <a:lstStyle>
            <a:lvl1pPr>
              <a:defRPr/>
            </a:lvl1pPr>
          </a:lstStyle>
          <a:p>
            <a:fld id="{1F967D17-714F-45A9-BAAF-F645CE858A97}"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294010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391400" cy="4873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28725"/>
            <a:ext cx="8229600" cy="5248275"/>
          </a:xfrm>
        </p:spPr>
        <p:txBody>
          <a:bodyPr/>
          <a:lstStyle/>
          <a:p>
            <a:r>
              <a:rPr lang="en-US" smtClean="0"/>
              <a:t>Click icon to add table</a:t>
            </a:r>
            <a:endParaRPr lang="en-US"/>
          </a:p>
        </p:txBody>
      </p:sp>
      <p:sp>
        <p:nvSpPr>
          <p:cNvPr id="4" name="Footer Placeholder 3"/>
          <p:cNvSpPr>
            <a:spLocks noGrp="1"/>
          </p:cNvSpPr>
          <p:nvPr>
            <p:ph type="ftr" sz="quarter" idx="10"/>
          </p:nvPr>
        </p:nvSpPr>
        <p:spPr>
          <a:xfrm>
            <a:off x="5943600" y="6537325"/>
            <a:ext cx="2895600" cy="320675"/>
          </a:xfrm>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a:xfrm>
            <a:off x="2971800" y="6537325"/>
            <a:ext cx="2133600" cy="320675"/>
          </a:xfrm>
        </p:spPr>
        <p:txBody>
          <a:bodyPr/>
          <a:lstStyle>
            <a:lvl1pPr>
              <a:defRPr/>
            </a:lvl1pPr>
          </a:lstStyle>
          <a:p>
            <a:fld id="{6926A655-3496-422B-BC67-18D513C74A4E}" type="slidenum">
              <a:rPr lang="en-US" altLang="en-US"/>
              <a:pPr/>
              <a:t>‹#›</a:t>
            </a:fld>
            <a:endParaRPr lang="en-US" altLang="en-US"/>
          </a:p>
        </p:txBody>
      </p:sp>
      <p:sp>
        <p:nvSpPr>
          <p:cNvPr id="6" name="Date Placeholder 5"/>
          <p:cNvSpPr>
            <a:spLocks noGrp="1"/>
          </p:cNvSpPr>
          <p:nvPr>
            <p:ph type="dt" sz="half" idx="12"/>
          </p:nvPr>
        </p:nvSpPr>
        <p:spPr>
          <a:xfrm>
            <a:off x="5943600" y="68263"/>
            <a:ext cx="2590800" cy="236537"/>
          </a:xfrm>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61402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p:txBody>
          <a:bodyPr/>
          <a:lstStyle>
            <a:lvl1pPr>
              <a:defRPr/>
            </a:lvl1pPr>
          </a:lstStyle>
          <a:p>
            <a:fld id="{0AA8B822-CE5B-44BD-8207-2A5C3586860E}"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1976504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p:txBody>
          <a:bodyPr/>
          <a:lstStyle>
            <a:lvl1pPr>
              <a:defRPr/>
            </a:lvl1pPr>
          </a:lstStyle>
          <a:p>
            <a:fld id="{4C45ECF0-E0F0-4BB6-B6CB-0987EC157FD1}"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320752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28725"/>
            <a:ext cx="4038600" cy="5248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28725"/>
            <a:ext cx="4038600" cy="5248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a:t>Company name</a:t>
            </a:r>
          </a:p>
        </p:txBody>
      </p:sp>
      <p:sp>
        <p:nvSpPr>
          <p:cNvPr id="6" name="Slide Number Placeholder 5"/>
          <p:cNvSpPr>
            <a:spLocks noGrp="1"/>
          </p:cNvSpPr>
          <p:nvPr>
            <p:ph type="sldNum" sz="quarter" idx="11"/>
          </p:nvPr>
        </p:nvSpPr>
        <p:spPr/>
        <p:txBody>
          <a:bodyPr/>
          <a:lstStyle>
            <a:lvl1pPr>
              <a:defRPr/>
            </a:lvl1pPr>
          </a:lstStyle>
          <a:p>
            <a:fld id="{05FD7BB8-7BF3-4283-8B86-8DCFAE86DE94}"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42227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a:t>Company name</a:t>
            </a:r>
          </a:p>
        </p:txBody>
      </p:sp>
      <p:sp>
        <p:nvSpPr>
          <p:cNvPr id="8" name="Slide Number Placeholder 7"/>
          <p:cNvSpPr>
            <a:spLocks noGrp="1"/>
          </p:cNvSpPr>
          <p:nvPr>
            <p:ph type="sldNum" sz="quarter" idx="11"/>
          </p:nvPr>
        </p:nvSpPr>
        <p:spPr/>
        <p:txBody>
          <a:bodyPr/>
          <a:lstStyle>
            <a:lvl1pPr>
              <a:defRPr/>
            </a:lvl1pPr>
          </a:lstStyle>
          <a:p>
            <a:fld id="{604685D5-40D4-4C09-A90D-DA9651C199F7}" type="slidenum">
              <a:rPr lang="en-US" altLang="en-US"/>
              <a:pPr/>
              <a:t>‹#›</a:t>
            </a:fld>
            <a:endParaRPr lang="en-US" altLang="en-US"/>
          </a:p>
        </p:txBody>
      </p:sp>
      <p:sp>
        <p:nvSpPr>
          <p:cNvPr id="9" name="Date Placeholder 8"/>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7027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a:t>Company name</a:t>
            </a:r>
          </a:p>
        </p:txBody>
      </p:sp>
      <p:sp>
        <p:nvSpPr>
          <p:cNvPr id="4" name="Slide Number Placeholder 3"/>
          <p:cNvSpPr>
            <a:spLocks noGrp="1"/>
          </p:cNvSpPr>
          <p:nvPr>
            <p:ph type="sldNum" sz="quarter" idx="11"/>
          </p:nvPr>
        </p:nvSpPr>
        <p:spPr/>
        <p:txBody>
          <a:bodyPr/>
          <a:lstStyle>
            <a:lvl1pPr>
              <a:defRPr/>
            </a:lvl1pPr>
          </a:lstStyle>
          <a:p>
            <a:fld id="{9E4D366F-196B-4C28-AB2A-05AB45EFA5DE}" type="slidenum">
              <a:rPr lang="en-US" altLang="en-US"/>
              <a:pPr/>
              <a:t>‹#›</a:t>
            </a:fld>
            <a:endParaRPr lang="en-US" altLang="en-US"/>
          </a:p>
        </p:txBody>
      </p:sp>
      <p:sp>
        <p:nvSpPr>
          <p:cNvPr id="5" name="Date Placeholder 4"/>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141534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Company name</a:t>
            </a:r>
          </a:p>
        </p:txBody>
      </p:sp>
      <p:sp>
        <p:nvSpPr>
          <p:cNvPr id="3" name="Slide Number Placeholder 2"/>
          <p:cNvSpPr>
            <a:spLocks noGrp="1"/>
          </p:cNvSpPr>
          <p:nvPr>
            <p:ph type="sldNum" sz="quarter" idx="11"/>
          </p:nvPr>
        </p:nvSpPr>
        <p:spPr/>
        <p:txBody>
          <a:bodyPr/>
          <a:lstStyle>
            <a:lvl1pPr>
              <a:defRPr/>
            </a:lvl1pPr>
          </a:lstStyle>
          <a:p>
            <a:fld id="{D1A992E2-6C61-4C01-8C79-3B4D401F5B49}" type="slidenum">
              <a:rPr lang="en-US" altLang="en-US"/>
              <a:pPr/>
              <a:t>‹#›</a:t>
            </a:fld>
            <a:endParaRPr lang="en-US" altLang="en-US"/>
          </a:p>
        </p:txBody>
      </p:sp>
      <p:sp>
        <p:nvSpPr>
          <p:cNvPr id="4" name="Date Placeholder 3"/>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302624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Company name</a:t>
            </a:r>
          </a:p>
        </p:txBody>
      </p:sp>
      <p:sp>
        <p:nvSpPr>
          <p:cNvPr id="6" name="Slide Number Placeholder 5"/>
          <p:cNvSpPr>
            <a:spLocks noGrp="1"/>
          </p:cNvSpPr>
          <p:nvPr>
            <p:ph type="sldNum" sz="quarter" idx="11"/>
          </p:nvPr>
        </p:nvSpPr>
        <p:spPr/>
        <p:txBody>
          <a:bodyPr/>
          <a:lstStyle>
            <a:lvl1pPr>
              <a:defRPr/>
            </a:lvl1pPr>
          </a:lstStyle>
          <a:p>
            <a:fld id="{3ACAB269-215F-448F-88B6-80FC5172C0CC}"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097558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Company name</a:t>
            </a:r>
          </a:p>
        </p:txBody>
      </p:sp>
      <p:sp>
        <p:nvSpPr>
          <p:cNvPr id="6" name="Slide Number Placeholder 5"/>
          <p:cNvSpPr>
            <a:spLocks noGrp="1"/>
          </p:cNvSpPr>
          <p:nvPr>
            <p:ph type="sldNum" sz="quarter" idx="11"/>
          </p:nvPr>
        </p:nvSpPr>
        <p:spPr/>
        <p:txBody>
          <a:bodyPr/>
          <a:lstStyle>
            <a:lvl1pPr>
              <a:defRPr/>
            </a:lvl1pPr>
          </a:lstStyle>
          <a:p>
            <a:fld id="{DC995CFA-D449-438E-8256-DD9A70648B44}"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3186783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655638" y="360363"/>
            <a:ext cx="8497887" cy="71913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5943600" y="6537325"/>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atin typeface="+mn-lt"/>
              </a:defRPr>
            </a:lvl1pPr>
          </a:lstStyle>
          <a:p>
            <a:r>
              <a:rPr lang="en-US" altLang="en-US"/>
              <a:t>Company name</a:t>
            </a:r>
          </a:p>
        </p:txBody>
      </p:sp>
      <p:sp>
        <p:nvSpPr>
          <p:cNvPr id="1030" name="Rectangle 6"/>
          <p:cNvSpPr>
            <a:spLocks noGrp="1" noChangeArrowheads="1"/>
          </p:cNvSpPr>
          <p:nvPr>
            <p:ph type="sldNum" sz="quarter" idx="4"/>
          </p:nvPr>
        </p:nvSpPr>
        <p:spPr bwMode="auto">
          <a:xfrm>
            <a:off x="2971800" y="65373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9B1CE08-8D4A-4A97-92DE-3213E241813A}" type="slidenum">
              <a:rPr lang="en-US" altLang="en-US"/>
              <a:pPr/>
              <a:t>‹#›</a:t>
            </a:fld>
            <a:endParaRPr lang="en-US" altLang="en-US"/>
          </a:p>
        </p:txBody>
      </p:sp>
      <p:sp>
        <p:nvSpPr>
          <p:cNvPr id="1026" name="Rectangle 2"/>
          <p:cNvSpPr>
            <a:spLocks noGrp="1" noChangeArrowheads="1"/>
          </p:cNvSpPr>
          <p:nvPr>
            <p:ph type="title"/>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48" name="Rectangle 24"/>
          <p:cNvSpPr>
            <a:spLocks noChangeArrowheads="1"/>
          </p:cNvSpPr>
          <p:nvPr/>
        </p:nvSpPr>
        <p:spPr bwMode="gray">
          <a:xfrm>
            <a:off x="0" y="719138"/>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25"/>
          <p:cNvSpPr>
            <a:spLocks noChangeArrowheads="1"/>
          </p:cNvSpPr>
          <p:nvPr/>
        </p:nvSpPr>
        <p:spPr bwMode="gray">
          <a:xfrm>
            <a:off x="328613" y="357188"/>
            <a:ext cx="328612"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26"/>
          <p:cNvSpPr>
            <a:spLocks noChangeArrowheads="1"/>
          </p:cNvSpPr>
          <p:nvPr/>
        </p:nvSpPr>
        <p:spPr bwMode="gray">
          <a:xfrm>
            <a:off x="657225" y="0"/>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Rectangle 28"/>
          <p:cNvSpPr>
            <a:spLocks noChangeArrowheads="1"/>
          </p:cNvSpPr>
          <p:nvPr/>
        </p:nvSpPr>
        <p:spPr bwMode="gray">
          <a:xfrm>
            <a:off x="657225" y="361950"/>
            <a:ext cx="328613"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29"/>
          <p:cNvSpPr>
            <a:spLocks noChangeArrowheads="1"/>
          </p:cNvSpPr>
          <p:nvPr/>
        </p:nvSpPr>
        <p:spPr bwMode="gray">
          <a:xfrm>
            <a:off x="328613" y="719138"/>
            <a:ext cx="328612"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Rectangle 30"/>
          <p:cNvSpPr>
            <a:spLocks noGrp="1" noChangeArrowheads="1"/>
          </p:cNvSpPr>
          <p:nvPr>
            <p:ph type="dt" sz="half" idx="2"/>
          </p:nvPr>
        </p:nvSpPr>
        <p:spPr bwMode="auto">
          <a:xfrm>
            <a:off x="5943600" y="68263"/>
            <a:ext cx="2590800"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a:latin typeface="+mn-lt"/>
              </a:defRPr>
            </a:lvl1pPr>
          </a:lstStyle>
          <a:p>
            <a:r>
              <a:rPr lang="en-US" altLang="en-US" smtClean="0"/>
              <a:t>www.themegallery.com</a:t>
            </a: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2800" b="1" kern="1200">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800" algn="l" rtl="0" eaLnBrk="1" fontAlgn="base" hangingPunct="1">
        <a:spcBef>
          <a:spcPct val="0"/>
        </a:spcBef>
        <a:spcAft>
          <a:spcPct val="0"/>
        </a:spcAft>
        <a:defRPr sz="2800" b="1">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j-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514600" y="815975"/>
            <a:ext cx="6629400" cy="1012825"/>
          </a:xfrm>
        </p:spPr>
        <p:txBody>
          <a:bodyPr/>
          <a:lstStyle/>
          <a:p>
            <a:r>
              <a:rPr lang="en-US" altLang="en-US" sz="2000" i="0" smtClean="0">
                <a:latin typeface="Times New Roman" panose="02020603050405020304" pitchFamily="18" charset="0"/>
                <a:cs typeface="Times New Roman" panose="02020603050405020304" pitchFamily="18" charset="0"/>
              </a:rPr>
              <a:t>TRƯỜNG ĐẠI HỌC KHOA HỌC TỰ NHIÊN</a:t>
            </a:r>
            <a:br>
              <a:rPr lang="en-US" altLang="en-US" sz="2000" i="0" smtClean="0">
                <a:latin typeface="Times New Roman" panose="02020603050405020304" pitchFamily="18" charset="0"/>
                <a:cs typeface="Times New Roman" panose="02020603050405020304" pitchFamily="18" charset="0"/>
              </a:rPr>
            </a:br>
            <a:r>
              <a:rPr lang="en-US" altLang="en-US" sz="2000" i="0" smtClean="0">
                <a:latin typeface="Times New Roman" panose="02020603050405020304" pitchFamily="18" charset="0"/>
                <a:cs typeface="Times New Roman" panose="02020603050405020304" pitchFamily="18" charset="0"/>
              </a:rPr>
              <a:t>KHOA CÔNG NGHỆ THÔNG TIN</a:t>
            </a:r>
            <a:br>
              <a:rPr lang="en-US" altLang="en-US" sz="2000" i="0" smtClean="0">
                <a:latin typeface="Times New Roman" panose="02020603050405020304" pitchFamily="18" charset="0"/>
                <a:cs typeface="Times New Roman" panose="02020603050405020304" pitchFamily="18" charset="0"/>
              </a:rPr>
            </a:br>
            <a:r>
              <a:rPr lang="en-US" altLang="en-US" sz="2000" i="0" smtClean="0">
                <a:latin typeface="Times New Roman" panose="02020603050405020304" pitchFamily="18" charset="0"/>
                <a:cs typeface="Times New Roman" panose="02020603050405020304" pitchFamily="18" charset="0"/>
              </a:rPr>
              <a:t>LỚP CỬ NHÂN TÀI NĂNG</a:t>
            </a:r>
            <a:endParaRPr lang="en-US" altLang="en-US" sz="2000" i="0">
              <a:latin typeface="Times New Roman" panose="02020603050405020304" pitchFamily="18" charset="0"/>
              <a:cs typeface="Times New Roman" panose="02020603050405020304" pitchFamily="18" charset="0"/>
            </a:endParaRPr>
          </a:p>
        </p:txBody>
      </p:sp>
      <p:sp>
        <p:nvSpPr>
          <p:cNvPr id="2051" name="Rectangle 3"/>
          <p:cNvSpPr>
            <a:spLocks noGrp="1" noChangeArrowheads="1"/>
          </p:cNvSpPr>
          <p:nvPr>
            <p:ph type="subTitle" idx="1"/>
          </p:nvPr>
        </p:nvSpPr>
        <p:spPr>
          <a:xfrm>
            <a:off x="1371600" y="3200400"/>
            <a:ext cx="7391400" cy="381000"/>
          </a:xfrm>
        </p:spPr>
        <p:txBody>
          <a:bodyPr/>
          <a:lstStyle/>
          <a:p>
            <a:r>
              <a:rPr lang="en-US" altLang="en-US" sz="2400" smtClean="0">
                <a:latin typeface="Times New Roman" panose="02020603050405020304" pitchFamily="18" charset="0"/>
                <a:cs typeface="Times New Roman" panose="02020603050405020304" pitchFamily="18" charset="0"/>
              </a:rPr>
              <a:t>GAME ĐỐI KHÁNG 3D DỰA TRÊN ADRENO SDK</a:t>
            </a:r>
            <a:endParaRPr lang="en-US" altLang="en-US" sz="2400">
              <a:latin typeface="Times New Roman" panose="02020603050405020304" pitchFamily="18" charset="0"/>
              <a:cs typeface="Times New Roman" panose="02020603050405020304" pitchFamily="18" charset="0"/>
            </a:endParaRPr>
          </a:p>
        </p:txBody>
      </p:sp>
      <p:sp>
        <p:nvSpPr>
          <p:cNvPr id="2" name="Rectangle 1"/>
          <p:cNvSpPr/>
          <p:nvPr/>
        </p:nvSpPr>
        <p:spPr bwMode="auto">
          <a:xfrm>
            <a:off x="2819400" y="5181600"/>
            <a:ext cx="2514600" cy="144780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3" name="TextBox 2"/>
          <p:cNvSpPr txBox="1"/>
          <p:nvPr/>
        </p:nvSpPr>
        <p:spPr>
          <a:xfrm>
            <a:off x="3733800" y="4267200"/>
            <a:ext cx="5609823" cy="2169825"/>
          </a:xfrm>
          <a:prstGeom prst="rect">
            <a:avLst/>
          </a:prstGeom>
          <a:noFill/>
        </p:spPr>
        <p:txBody>
          <a:bodyPr wrap="square" rtlCol="0">
            <a:spAutoFit/>
          </a:bodyPr>
          <a:lstStyle/>
          <a:p>
            <a:pPr algn="l">
              <a:lnSpc>
                <a:spcPct val="150000"/>
              </a:lnSpc>
            </a:pPr>
            <a:r>
              <a:rPr lang="en-US" err="1" smtClean="0">
                <a:latin typeface="+mn-lt"/>
              </a:rPr>
              <a:t>Giáo</a:t>
            </a:r>
            <a:r>
              <a:rPr lang="en-US" smtClean="0">
                <a:latin typeface="+mn-lt"/>
              </a:rPr>
              <a:t> </a:t>
            </a:r>
            <a:r>
              <a:rPr lang="en-US" err="1" smtClean="0">
                <a:latin typeface="+mn-lt"/>
              </a:rPr>
              <a:t>viên</a:t>
            </a:r>
            <a:r>
              <a:rPr lang="en-US" smtClean="0">
                <a:latin typeface="+mn-lt"/>
              </a:rPr>
              <a:t> </a:t>
            </a:r>
            <a:r>
              <a:rPr lang="en-US" err="1" smtClean="0">
                <a:latin typeface="+mn-lt"/>
              </a:rPr>
              <a:t>hướng</a:t>
            </a:r>
            <a:r>
              <a:rPr lang="en-US" smtClean="0">
                <a:latin typeface="+mn-lt"/>
              </a:rPr>
              <a:t> </a:t>
            </a:r>
            <a:r>
              <a:rPr lang="en-US" err="1" smtClean="0">
                <a:latin typeface="+mn-lt"/>
              </a:rPr>
              <a:t>dẫn</a:t>
            </a:r>
            <a:r>
              <a:rPr lang="en-US" smtClean="0">
                <a:latin typeface="+mn-lt"/>
              </a:rPr>
              <a:t>: </a:t>
            </a:r>
          </a:p>
          <a:p>
            <a:pPr algn="l">
              <a:lnSpc>
                <a:spcPct val="150000"/>
              </a:lnSpc>
            </a:pPr>
            <a:r>
              <a:rPr lang="en-US">
                <a:latin typeface="+mn-lt"/>
              </a:rPr>
              <a:t>	</a:t>
            </a:r>
            <a:r>
              <a:rPr lang="en-US" b="1" smtClean="0">
                <a:latin typeface="+mn-lt"/>
              </a:rPr>
              <a:t>ThS. </a:t>
            </a:r>
            <a:r>
              <a:rPr lang="en-US" b="1" err="1" smtClean="0">
                <a:latin typeface="+mn-lt"/>
              </a:rPr>
              <a:t>Nguyễn</a:t>
            </a:r>
            <a:r>
              <a:rPr lang="en-US" b="1" smtClean="0">
                <a:latin typeface="+mn-lt"/>
              </a:rPr>
              <a:t> </a:t>
            </a:r>
            <a:r>
              <a:rPr lang="en-US" b="1" err="1" smtClean="0">
                <a:latin typeface="+mn-lt"/>
              </a:rPr>
              <a:t>Huy</a:t>
            </a:r>
            <a:r>
              <a:rPr lang="en-US" b="1" smtClean="0">
                <a:latin typeface="+mn-lt"/>
              </a:rPr>
              <a:t> </a:t>
            </a:r>
            <a:r>
              <a:rPr lang="en-US" b="1" err="1" smtClean="0">
                <a:latin typeface="+mn-lt"/>
              </a:rPr>
              <a:t>Khánh</a:t>
            </a:r>
            <a:endParaRPr lang="en-US" b="1" smtClean="0">
              <a:latin typeface="+mn-lt"/>
            </a:endParaRPr>
          </a:p>
          <a:p>
            <a:pPr algn="l">
              <a:lnSpc>
                <a:spcPct val="150000"/>
              </a:lnSpc>
            </a:pPr>
            <a:r>
              <a:rPr lang="en-US" err="1" smtClean="0">
                <a:latin typeface="+mn-lt"/>
              </a:rPr>
              <a:t>Sinh</a:t>
            </a:r>
            <a:r>
              <a:rPr lang="en-US" smtClean="0">
                <a:latin typeface="+mn-lt"/>
              </a:rPr>
              <a:t> </a:t>
            </a:r>
            <a:r>
              <a:rPr lang="en-US" err="1" smtClean="0">
                <a:latin typeface="+mn-lt"/>
              </a:rPr>
              <a:t>viên</a:t>
            </a:r>
            <a:r>
              <a:rPr lang="en-US" smtClean="0">
                <a:latin typeface="+mn-lt"/>
              </a:rPr>
              <a:t> </a:t>
            </a:r>
            <a:r>
              <a:rPr lang="en-US" err="1" smtClean="0">
                <a:latin typeface="+mn-lt"/>
              </a:rPr>
              <a:t>thực</a:t>
            </a:r>
            <a:r>
              <a:rPr lang="en-US" smtClean="0">
                <a:latin typeface="+mn-lt"/>
              </a:rPr>
              <a:t> </a:t>
            </a:r>
            <a:r>
              <a:rPr lang="en-US" err="1" smtClean="0">
                <a:latin typeface="+mn-lt"/>
              </a:rPr>
              <a:t>hiện</a:t>
            </a:r>
            <a:r>
              <a:rPr lang="en-US" smtClean="0">
                <a:latin typeface="+mn-lt"/>
              </a:rPr>
              <a:t>:</a:t>
            </a:r>
          </a:p>
          <a:p>
            <a:pPr algn="l">
              <a:lnSpc>
                <a:spcPct val="150000"/>
              </a:lnSpc>
            </a:pPr>
            <a:r>
              <a:rPr lang="en-US" b="1">
                <a:latin typeface="+mn-lt"/>
              </a:rPr>
              <a:t>	</a:t>
            </a:r>
            <a:r>
              <a:rPr lang="en-US" b="1" err="1" smtClean="0">
                <a:latin typeface="+mn-lt"/>
              </a:rPr>
              <a:t>Nguyễn</a:t>
            </a:r>
            <a:r>
              <a:rPr lang="en-US" b="1" smtClean="0">
                <a:latin typeface="+mn-lt"/>
              </a:rPr>
              <a:t> </a:t>
            </a:r>
            <a:r>
              <a:rPr lang="en-US" b="1" err="1" smtClean="0">
                <a:latin typeface="+mn-lt"/>
              </a:rPr>
              <a:t>Hoài</a:t>
            </a:r>
            <a:r>
              <a:rPr lang="en-US" b="1" smtClean="0">
                <a:latin typeface="+mn-lt"/>
              </a:rPr>
              <a:t> Nam – 1112192</a:t>
            </a:r>
          </a:p>
          <a:p>
            <a:pPr algn="l">
              <a:lnSpc>
                <a:spcPct val="150000"/>
              </a:lnSpc>
            </a:pPr>
            <a:r>
              <a:rPr lang="en-US" b="1">
                <a:latin typeface="+mn-lt"/>
              </a:rPr>
              <a:t>	</a:t>
            </a:r>
            <a:r>
              <a:rPr lang="en-US" b="1" err="1" smtClean="0">
                <a:latin typeface="+mn-lt"/>
              </a:rPr>
              <a:t>Nguyễn</a:t>
            </a:r>
            <a:r>
              <a:rPr lang="en-US" b="1" smtClean="0">
                <a:latin typeface="+mn-lt"/>
              </a:rPr>
              <a:t> Thanh </a:t>
            </a:r>
            <a:r>
              <a:rPr lang="en-US" b="1" err="1" smtClean="0">
                <a:latin typeface="+mn-lt"/>
              </a:rPr>
              <a:t>Tấn</a:t>
            </a:r>
            <a:r>
              <a:rPr lang="en-US" b="1" smtClean="0">
                <a:latin typeface="+mn-lt"/>
              </a:rPr>
              <a:t> - 1112279</a:t>
            </a:r>
            <a:endParaRPr lang="en-US" b="1">
              <a:latin typeface="+mn-lt"/>
            </a:endParaRPr>
          </a:p>
        </p:txBody>
      </p:sp>
      <p:pic>
        <p:nvPicPr>
          <p:cNvPr id="6" name="Picture 4" descr="http://upload.wikimedia.org/wikipedia/vi/archive/8/8b/20110809161850%21Logo_%C4%90%E1%BA%A1i_h%E1%BB%8Dc_Khoa_h%E1%BB%8Dc_T%E1%BB%B1_nhi%C3%AAn_Th%C3%A0nh_ph%E1%BB%91_H%E1%BB%93_Ch%C3%AD_Min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57201"/>
            <a:ext cx="1752599"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OpenGL ES</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10</a:t>
            </a:fld>
            <a:endParaRPr lang="en-US" altLang="en-US"/>
          </a:p>
        </p:txBody>
      </p:sp>
      <p:sp>
        <p:nvSpPr>
          <p:cNvPr id="5" name="TextBox 4"/>
          <p:cNvSpPr txBox="1"/>
          <p:nvPr/>
        </p:nvSpPr>
        <p:spPr>
          <a:xfrm>
            <a:off x="4343400" y="1600200"/>
            <a:ext cx="4724400" cy="4616648"/>
          </a:xfrm>
          <a:prstGeom prst="rect">
            <a:avLst/>
          </a:prstGeom>
          <a:noFill/>
        </p:spPr>
        <p:txBody>
          <a:bodyPr wrap="square" rtlCol="0">
            <a:spAutoFit/>
          </a:bodyPr>
          <a:lstStyle/>
          <a:p>
            <a:pPr marL="285750" indent="-285750" algn="l">
              <a:lnSpc>
                <a:spcPct val="150000"/>
              </a:lnSpc>
              <a:buFont typeface="Wingdings" panose="05000000000000000000" pitchFamily="2" charset="2"/>
              <a:buChar char="v"/>
            </a:pPr>
            <a:r>
              <a:rPr lang="en-US" sz="2800" smtClean="0">
                <a:latin typeface="+mn-lt"/>
              </a:rPr>
              <a:t> Đa </a:t>
            </a:r>
            <a:r>
              <a:rPr lang="en-US" sz="2800">
                <a:latin typeface="+mn-lt"/>
              </a:rPr>
              <a:t>nền tảng</a:t>
            </a:r>
          </a:p>
          <a:p>
            <a:pPr marL="285750" indent="-285750" algn="l">
              <a:lnSpc>
                <a:spcPct val="150000"/>
              </a:lnSpc>
              <a:buFont typeface="Wingdings" panose="05000000000000000000" pitchFamily="2" charset="2"/>
              <a:buChar char="v"/>
            </a:pPr>
            <a:r>
              <a:rPr lang="en-US" sz="2800" smtClean="0">
                <a:latin typeface="+mn-lt"/>
              </a:rPr>
              <a:t> Ngôn </a:t>
            </a:r>
            <a:r>
              <a:rPr lang="en-US" sz="2800">
                <a:latin typeface="+mn-lt"/>
              </a:rPr>
              <a:t>ngữ: C++</a:t>
            </a:r>
          </a:p>
          <a:p>
            <a:pPr marL="285750" indent="-285750" algn="l">
              <a:lnSpc>
                <a:spcPct val="150000"/>
              </a:lnSpc>
              <a:buFont typeface="Wingdings" panose="05000000000000000000" pitchFamily="2" charset="2"/>
              <a:buChar char="v"/>
            </a:pPr>
            <a:r>
              <a:rPr lang="en-US" sz="2800" smtClean="0">
                <a:latin typeface="+mn-lt"/>
              </a:rPr>
              <a:t> Tốc </a:t>
            </a:r>
            <a:r>
              <a:rPr lang="en-US" sz="2800">
                <a:latin typeface="+mn-lt"/>
              </a:rPr>
              <a:t>độ render nhanh</a:t>
            </a:r>
          </a:p>
          <a:p>
            <a:pPr marL="285750" indent="-285750" algn="l">
              <a:lnSpc>
                <a:spcPct val="150000"/>
              </a:lnSpc>
              <a:buFont typeface="Wingdings" panose="05000000000000000000" pitchFamily="2" charset="2"/>
              <a:buChar char="v"/>
            </a:pPr>
            <a:r>
              <a:rPr lang="en-US" sz="2800" smtClean="0">
                <a:latin typeface="+mn-lt"/>
              </a:rPr>
              <a:t> Sử </a:t>
            </a:r>
            <a:r>
              <a:rPr lang="en-US" sz="2800">
                <a:latin typeface="+mn-lt"/>
              </a:rPr>
              <a:t>dụng miễn phí</a:t>
            </a:r>
          </a:p>
          <a:p>
            <a:pPr marL="285750" indent="-285750" algn="l">
              <a:lnSpc>
                <a:spcPct val="150000"/>
              </a:lnSpc>
              <a:buFont typeface="Wingdings" panose="05000000000000000000" pitchFamily="2" charset="2"/>
              <a:buChar char="v"/>
            </a:pPr>
            <a:r>
              <a:rPr lang="en-US" sz="2800" smtClean="0">
                <a:latin typeface="+mn-lt"/>
              </a:rPr>
              <a:t> Được </a:t>
            </a:r>
            <a:r>
              <a:rPr lang="en-US" sz="2800">
                <a:latin typeface="+mn-lt"/>
              </a:rPr>
              <a:t>sử dụng rộng rãi</a:t>
            </a:r>
          </a:p>
          <a:p>
            <a:pPr marL="285750" indent="-285750" algn="l">
              <a:lnSpc>
                <a:spcPct val="150000"/>
              </a:lnSpc>
              <a:buFont typeface="Wingdings" panose="05000000000000000000" pitchFamily="2" charset="2"/>
              <a:buChar char="v"/>
            </a:pPr>
            <a:r>
              <a:rPr lang="en-US" sz="2800" smtClean="0">
                <a:latin typeface="+mn-lt"/>
              </a:rPr>
              <a:t> Tài </a:t>
            </a:r>
            <a:r>
              <a:rPr lang="en-US" sz="2800">
                <a:latin typeface="+mn-lt"/>
              </a:rPr>
              <a:t>liệu tham khảo</a:t>
            </a:r>
            <a:r>
              <a:rPr lang="en-US" sz="2800">
                <a:latin typeface="+mn-lt"/>
              </a:rPr>
              <a:t>, </a:t>
            </a:r>
            <a:endParaRPr lang="en-US" sz="2800" smtClean="0">
              <a:latin typeface="+mn-lt"/>
            </a:endParaRPr>
          </a:p>
          <a:p>
            <a:pPr algn="l">
              <a:lnSpc>
                <a:spcPct val="150000"/>
              </a:lnSpc>
            </a:pPr>
            <a:r>
              <a:rPr lang="en-US" sz="2800" smtClean="0">
                <a:latin typeface="+mn-lt"/>
              </a:rPr>
              <a:t>    bài </a:t>
            </a:r>
            <a:r>
              <a:rPr lang="en-US" sz="2800">
                <a:latin typeface="+mn-lt"/>
              </a:rPr>
              <a:t>hướng dẫn nhiều</a:t>
            </a:r>
            <a:endParaRPr lang="en-US" sz="2800">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805213"/>
            <a:ext cx="4114800" cy="1842987"/>
          </a:xfrm>
          <a:prstGeom prst="rect">
            <a:avLst/>
          </a:prstGeom>
        </p:spPr>
      </p:pic>
    </p:spTree>
    <p:extLst>
      <p:ext uri="{BB962C8B-B14F-4D97-AF65-F5344CB8AC3E}">
        <p14:creationId xmlns:p14="http://schemas.microsoft.com/office/powerpoint/2010/main" val="342718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Adreno SDK</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11</a:t>
            </a:fld>
            <a:endParaRPr lang="en-US" altLang="en-US"/>
          </a:p>
        </p:txBody>
      </p:sp>
      <p:sp>
        <p:nvSpPr>
          <p:cNvPr id="5" name="TextBox 4"/>
          <p:cNvSpPr txBox="1"/>
          <p:nvPr/>
        </p:nvSpPr>
        <p:spPr>
          <a:xfrm>
            <a:off x="3352800" y="1820882"/>
            <a:ext cx="5638800" cy="3970318"/>
          </a:xfrm>
          <a:prstGeom prst="rect">
            <a:avLst/>
          </a:prstGeom>
          <a:noFill/>
        </p:spPr>
        <p:txBody>
          <a:bodyPr wrap="square" rtlCol="0">
            <a:spAutoFit/>
          </a:bodyPr>
          <a:lstStyle/>
          <a:p>
            <a:pPr marL="285750" indent="-285750" algn="l">
              <a:lnSpc>
                <a:spcPct val="150000"/>
              </a:lnSpc>
              <a:buFont typeface="Wingdings" panose="05000000000000000000" pitchFamily="2" charset="2"/>
              <a:buChar char="v"/>
            </a:pPr>
            <a:r>
              <a:rPr lang="en-US" sz="2800" smtClean="0"/>
              <a:t> Đa </a:t>
            </a:r>
            <a:r>
              <a:rPr lang="en-US" sz="2800"/>
              <a:t>nền tảng</a:t>
            </a:r>
          </a:p>
          <a:p>
            <a:pPr marL="285750" indent="-285750" algn="l">
              <a:lnSpc>
                <a:spcPct val="150000"/>
              </a:lnSpc>
              <a:buFont typeface="Wingdings" panose="05000000000000000000" pitchFamily="2" charset="2"/>
              <a:buChar char="v"/>
            </a:pPr>
            <a:r>
              <a:rPr lang="en-US" sz="2800" smtClean="0"/>
              <a:t> Bọc </a:t>
            </a:r>
            <a:r>
              <a:rPr lang="en-US" sz="2800"/>
              <a:t>lại và mở rộng OpenGL ES</a:t>
            </a:r>
          </a:p>
          <a:p>
            <a:pPr marL="285750" indent="-285750" algn="l">
              <a:lnSpc>
                <a:spcPct val="150000"/>
              </a:lnSpc>
              <a:buFont typeface="Wingdings" panose="05000000000000000000" pitchFamily="2" charset="2"/>
              <a:buChar char="v"/>
            </a:pPr>
            <a:r>
              <a:rPr lang="en-US" sz="2800" smtClean="0"/>
              <a:t> Nhiều </a:t>
            </a:r>
            <a:r>
              <a:rPr lang="en-US" sz="2800"/>
              <a:t>tính năng hỗ </a:t>
            </a:r>
            <a:r>
              <a:rPr lang="en-US" sz="2800"/>
              <a:t>trợ </a:t>
            </a:r>
            <a:endParaRPr lang="en-US" sz="2800" smtClean="0"/>
          </a:p>
          <a:p>
            <a:pPr algn="l">
              <a:lnSpc>
                <a:spcPct val="150000"/>
              </a:lnSpc>
            </a:pPr>
            <a:r>
              <a:rPr lang="en-US" sz="2800" smtClean="0"/>
              <a:t>    lập </a:t>
            </a:r>
            <a:r>
              <a:rPr lang="en-US" sz="2800"/>
              <a:t>trình game</a:t>
            </a:r>
          </a:p>
          <a:p>
            <a:pPr marL="285750" indent="-285750" algn="l">
              <a:lnSpc>
                <a:spcPct val="150000"/>
              </a:lnSpc>
              <a:buFont typeface="Wingdings" panose="05000000000000000000" pitchFamily="2" charset="2"/>
              <a:buChar char="v"/>
            </a:pPr>
            <a:r>
              <a:rPr lang="en-US" sz="2800" smtClean="0"/>
              <a:t> Sử </a:t>
            </a:r>
            <a:r>
              <a:rPr lang="en-US" sz="2800"/>
              <a:t>dụng miễn phí</a:t>
            </a:r>
          </a:p>
          <a:p>
            <a:pPr marL="285750" indent="-285750" algn="l">
              <a:lnSpc>
                <a:spcPct val="150000"/>
              </a:lnSpc>
              <a:buFont typeface="Wingdings" panose="05000000000000000000" pitchFamily="2" charset="2"/>
              <a:buChar char="v"/>
            </a:pPr>
            <a:r>
              <a:rPr lang="en-US" sz="2800" smtClean="0"/>
              <a:t> Mã </a:t>
            </a:r>
            <a:r>
              <a:rPr lang="en-US" sz="2800"/>
              <a:t>nguồn mở</a:t>
            </a:r>
            <a:endParaRPr lang="en-US" sz="280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667000"/>
            <a:ext cx="2223987" cy="2286000"/>
          </a:xfrm>
          <a:prstGeom prst="rect">
            <a:avLst/>
          </a:prstGeom>
        </p:spPr>
      </p:pic>
    </p:spTree>
    <p:extLst>
      <p:ext uri="{BB962C8B-B14F-4D97-AF65-F5344CB8AC3E}">
        <p14:creationId xmlns:p14="http://schemas.microsoft.com/office/powerpoint/2010/main" val="269958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
          <p:cNvSpPr>
            <a:spLocks noGrp="1" noChangeArrowheads="1"/>
          </p:cNvSpPr>
          <p:nvPr>
            <p:ph type="title"/>
          </p:nvPr>
        </p:nvSpPr>
        <p:spPr>
          <a:xfrm>
            <a:off x="1143000" y="457200"/>
            <a:ext cx="7391400" cy="487363"/>
          </a:xfrm>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210"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211"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12"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214"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215"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216"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217"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218" name="Group 11"/>
          <p:cNvGrpSpPr>
            <a:grpSpLocks/>
          </p:cNvGrpSpPr>
          <p:nvPr/>
        </p:nvGrpSpPr>
        <p:grpSpPr bwMode="auto">
          <a:xfrm>
            <a:off x="1143000" y="1765300"/>
            <a:ext cx="381000" cy="381000"/>
            <a:chOff x="2078" y="1680"/>
            <a:chExt cx="1615" cy="1615"/>
          </a:xfrm>
        </p:grpSpPr>
        <p:sp>
          <p:nvSpPr>
            <p:cNvPr id="219"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0"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1"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2"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3"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24"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5" name="Group 18"/>
          <p:cNvGrpSpPr>
            <a:grpSpLocks/>
          </p:cNvGrpSpPr>
          <p:nvPr/>
        </p:nvGrpSpPr>
        <p:grpSpPr bwMode="auto">
          <a:xfrm>
            <a:off x="1752600" y="2468563"/>
            <a:ext cx="381000" cy="381000"/>
            <a:chOff x="2078" y="1680"/>
            <a:chExt cx="1615" cy="1615"/>
          </a:xfrm>
        </p:grpSpPr>
        <p:sp>
          <p:nvSpPr>
            <p:cNvPr id="22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8"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9"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0"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1"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2" name="Group 25"/>
          <p:cNvGrpSpPr>
            <a:grpSpLocks/>
          </p:cNvGrpSpPr>
          <p:nvPr/>
        </p:nvGrpSpPr>
        <p:grpSpPr bwMode="auto">
          <a:xfrm>
            <a:off x="2105025" y="3306763"/>
            <a:ext cx="381000" cy="381000"/>
            <a:chOff x="2078" y="1680"/>
            <a:chExt cx="1615" cy="1615"/>
          </a:xfrm>
        </p:grpSpPr>
        <p:sp>
          <p:nvSpPr>
            <p:cNvPr id="23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5"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6"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7"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8"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9" name="Group 32"/>
          <p:cNvGrpSpPr>
            <a:grpSpLocks/>
          </p:cNvGrpSpPr>
          <p:nvPr/>
        </p:nvGrpSpPr>
        <p:grpSpPr bwMode="auto">
          <a:xfrm>
            <a:off x="2149240" y="4146550"/>
            <a:ext cx="381000" cy="381000"/>
            <a:chOff x="2078" y="1680"/>
            <a:chExt cx="1615" cy="1615"/>
          </a:xfrm>
        </p:grpSpPr>
        <p:sp>
          <p:nvSpPr>
            <p:cNvPr id="240"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1"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2"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3"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4"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45"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46" name="Group 39"/>
          <p:cNvGrpSpPr>
            <a:grpSpLocks/>
          </p:cNvGrpSpPr>
          <p:nvPr/>
        </p:nvGrpSpPr>
        <p:grpSpPr bwMode="auto">
          <a:xfrm>
            <a:off x="1905000" y="4875213"/>
            <a:ext cx="355600" cy="381000"/>
            <a:chOff x="2078" y="1680"/>
            <a:chExt cx="1615" cy="1615"/>
          </a:xfrm>
        </p:grpSpPr>
        <p:sp>
          <p:nvSpPr>
            <p:cNvPr id="247"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8"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9"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0"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1"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2"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53" name="Group 18"/>
          <p:cNvGrpSpPr>
            <a:grpSpLocks/>
          </p:cNvGrpSpPr>
          <p:nvPr/>
        </p:nvGrpSpPr>
        <p:grpSpPr bwMode="auto">
          <a:xfrm>
            <a:off x="1313341" y="5626100"/>
            <a:ext cx="381000" cy="381000"/>
            <a:chOff x="2078" y="1680"/>
            <a:chExt cx="1615" cy="1615"/>
          </a:xfrm>
        </p:grpSpPr>
        <p:sp>
          <p:nvSpPr>
            <p:cNvPr id="254"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5"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6"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7"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8"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9"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60"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12</a:t>
            </a:fld>
            <a:endParaRPr lang="en-US" altLang="en-US"/>
          </a:p>
        </p:txBody>
      </p:sp>
    </p:spTree>
    <p:extLst>
      <p:ext uri="{BB962C8B-B14F-4D97-AF65-F5344CB8AC3E}">
        <p14:creationId xmlns:p14="http://schemas.microsoft.com/office/powerpoint/2010/main" val="19724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3"/>
                                        </p:tgtEl>
                                      </p:cBhvr>
                                    </p:animEffect>
                                    <p:set>
                                      <p:cBhvr>
                                        <p:cTn id="7" dur="1" fill="hold">
                                          <p:stCondLst>
                                            <p:cond delay="499"/>
                                          </p:stCondLst>
                                        </p:cTn>
                                        <p:tgtEl>
                                          <p:spTgt spid="25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60"/>
                                        </p:tgtEl>
                                      </p:cBhvr>
                                    </p:animEffect>
                                    <p:set>
                                      <p:cBhvr>
                                        <p:cTn id="10" dur="1" fill="hold">
                                          <p:stCondLst>
                                            <p:cond delay="499"/>
                                          </p:stCondLst>
                                        </p:cTn>
                                        <p:tgtEl>
                                          <p:spTgt spid="26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13"/>
                                        </p:tgtEl>
                                      </p:cBhvr>
                                    </p:animEffect>
                                    <p:set>
                                      <p:cBhvr>
                                        <p:cTn id="13" dur="1" fill="hold">
                                          <p:stCondLst>
                                            <p:cond delay="499"/>
                                          </p:stCondLst>
                                        </p:cTn>
                                        <p:tgtEl>
                                          <p:spTgt spid="21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46"/>
                                        </p:tgtEl>
                                      </p:cBhvr>
                                    </p:animEffect>
                                    <p:set>
                                      <p:cBhvr>
                                        <p:cTn id="16" dur="1" fill="hold">
                                          <p:stCondLst>
                                            <p:cond delay="499"/>
                                          </p:stCondLst>
                                        </p:cTn>
                                        <p:tgtEl>
                                          <p:spTgt spid="24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2"/>
                                        </p:tgtEl>
                                      </p:cBhvr>
                                    </p:animEffect>
                                    <p:set>
                                      <p:cBhvr>
                                        <p:cTn id="19" dur="1" fill="hold">
                                          <p:stCondLst>
                                            <p:cond delay="499"/>
                                          </p:stCondLst>
                                        </p:cTn>
                                        <p:tgtEl>
                                          <p:spTgt spid="23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15"/>
                                        </p:tgtEl>
                                      </p:cBhvr>
                                    </p:animEffect>
                                    <p:set>
                                      <p:cBhvr>
                                        <p:cTn id="22" dur="1" fill="hold">
                                          <p:stCondLst>
                                            <p:cond delay="499"/>
                                          </p:stCondLst>
                                        </p:cTn>
                                        <p:tgtEl>
                                          <p:spTgt spid="21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6"/>
                                        </p:tgtEl>
                                      </p:cBhvr>
                                    </p:animEffect>
                                    <p:set>
                                      <p:cBhvr>
                                        <p:cTn id="25" dur="1" fill="hold">
                                          <p:stCondLst>
                                            <p:cond delay="499"/>
                                          </p:stCondLst>
                                        </p:cTn>
                                        <p:tgtEl>
                                          <p:spTgt spid="21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25"/>
                                        </p:tgtEl>
                                      </p:cBhvr>
                                    </p:animEffect>
                                    <p:set>
                                      <p:cBhvr>
                                        <p:cTn id="28" dur="1" fill="hold">
                                          <p:stCondLst>
                                            <p:cond delay="499"/>
                                          </p:stCondLst>
                                        </p:cTn>
                                        <p:tgtEl>
                                          <p:spTgt spid="2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18"/>
                                        </p:tgtEl>
                                      </p:cBhvr>
                                    </p:animEffect>
                                    <p:set>
                                      <p:cBhvr>
                                        <p:cTn id="31" dur="1" fill="hold">
                                          <p:stCondLst>
                                            <p:cond delay="499"/>
                                          </p:stCondLst>
                                        </p:cTn>
                                        <p:tgtEl>
                                          <p:spTgt spid="218"/>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17"/>
                                        </p:tgtEl>
                                      </p:cBhvr>
                                    </p:animEffect>
                                    <p:set>
                                      <p:cBhvr>
                                        <p:cTn id="34" dur="1" fill="hold">
                                          <p:stCondLst>
                                            <p:cond delay="499"/>
                                          </p:stCondLst>
                                        </p:cTn>
                                        <p:tgtEl>
                                          <p:spTgt spid="2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215" grpId="0" animBg="1"/>
      <p:bldP spid="216" grpId="0" animBg="1"/>
      <p:bldP spid="217" grpId="0" animBg="1"/>
      <p:bldP spid="2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Vấn đề và giải pháp</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13</a:t>
            </a:fld>
            <a:endParaRPr lang="en-US" altLang="en-US"/>
          </a:p>
        </p:txBody>
      </p:sp>
      <p:graphicFrame>
        <p:nvGraphicFramePr>
          <p:cNvPr id="8" name="Content Placeholder 3"/>
          <p:cNvGraphicFramePr>
            <a:graphicFrameLocks/>
          </p:cNvGraphicFramePr>
          <p:nvPr>
            <p:extLst>
              <p:ext uri="{D42A27DB-BD31-4B8C-83A1-F6EECF244321}">
                <p14:modId xmlns:p14="http://schemas.microsoft.com/office/powerpoint/2010/main" val="3646535666"/>
              </p:ext>
            </p:extLst>
          </p:nvPr>
        </p:nvGraphicFramePr>
        <p:xfrm>
          <a:off x="304800" y="1717675"/>
          <a:ext cx="8534400" cy="430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8529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Đồ họa</a:t>
            </a:r>
            <a:endParaRPr lang="en-US"/>
          </a:p>
        </p:txBody>
      </p:sp>
      <p:sp>
        <p:nvSpPr>
          <p:cNvPr id="3" name="Content Placeholder 2"/>
          <p:cNvSpPr>
            <a:spLocks noGrp="1"/>
          </p:cNvSpPr>
          <p:nvPr>
            <p:ph idx="1"/>
          </p:nvPr>
        </p:nvSpPr>
        <p:spPr>
          <a:xfrm>
            <a:off x="304800" y="1457326"/>
            <a:ext cx="8458200" cy="5080000"/>
          </a:xfrm>
        </p:spPr>
        <p:txBody>
          <a:bodyPr/>
          <a:lstStyle/>
          <a:p>
            <a:r>
              <a:rPr lang="en-US" sz="2400" b="1"/>
              <a:t>Mô hình 3D</a:t>
            </a:r>
          </a:p>
          <a:p>
            <a:endParaRPr lang="en-US"/>
          </a:p>
        </p:txBody>
      </p:sp>
      <p:sp>
        <p:nvSpPr>
          <p:cNvPr id="4" name="Slide Number Placeholder 3"/>
          <p:cNvSpPr>
            <a:spLocks noGrp="1"/>
          </p:cNvSpPr>
          <p:nvPr>
            <p:ph type="sldNum" sz="quarter" idx="11"/>
          </p:nvPr>
        </p:nvSpPr>
        <p:spPr/>
        <p:txBody>
          <a:bodyPr/>
          <a:lstStyle/>
          <a:p>
            <a:fld id="{0AA8B822-CE5B-44BD-8207-2A5C3586860E}" type="slidenum">
              <a:rPr lang="en-US" altLang="en-US" smtClean="0"/>
              <a:pPr/>
              <a:t>14</a:t>
            </a:fld>
            <a:endParaRPr lang="en-US" altLang="en-US"/>
          </a:p>
        </p:txBody>
      </p:sp>
      <p:sp>
        <p:nvSpPr>
          <p:cNvPr id="5" name="TextBox 4"/>
          <p:cNvSpPr txBox="1"/>
          <p:nvPr/>
        </p:nvSpPr>
        <p:spPr>
          <a:xfrm>
            <a:off x="2941431" y="3766493"/>
            <a:ext cx="5897769" cy="461665"/>
          </a:xfrm>
          <a:prstGeom prst="rect">
            <a:avLst/>
          </a:prstGeom>
          <a:noFill/>
        </p:spPr>
        <p:txBody>
          <a:bodyPr wrap="none" rtlCol="0">
            <a:spAutoFit/>
          </a:bodyPr>
          <a:lstStyle/>
          <a:p>
            <a:r>
              <a:rPr lang="en-US" sz="2400">
                <a:latin typeface="+mn-lt"/>
              </a:rPr>
              <a:t>Sử dụng định dạng mô hình 3D </a:t>
            </a:r>
            <a:r>
              <a:rPr lang="en-US" sz="2400">
                <a:latin typeface="+mn-lt"/>
              </a:rPr>
              <a:t>nào</a:t>
            </a:r>
            <a:r>
              <a:rPr lang="en-US" sz="2400" smtClean="0">
                <a:latin typeface="+mn-lt"/>
              </a:rPr>
              <a:t>?</a:t>
            </a:r>
            <a:endParaRPr lang="en-US" sz="2400">
              <a:latin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961" y="2819400"/>
            <a:ext cx="2565839" cy="2438400"/>
          </a:xfrm>
          <a:prstGeom prst="rect">
            <a:avLst/>
          </a:prstGeom>
        </p:spPr>
      </p:pic>
    </p:spTree>
    <p:extLst>
      <p:ext uri="{BB962C8B-B14F-4D97-AF65-F5344CB8AC3E}">
        <p14:creationId xmlns:p14="http://schemas.microsoft.com/office/powerpoint/2010/main" val="9688551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Đồ họa</a:t>
            </a:r>
            <a:endParaRPr lang="en-US"/>
          </a:p>
        </p:txBody>
      </p:sp>
      <p:sp>
        <p:nvSpPr>
          <p:cNvPr id="3" name="Content Placeholder 2"/>
          <p:cNvSpPr>
            <a:spLocks noGrp="1"/>
          </p:cNvSpPr>
          <p:nvPr>
            <p:ph idx="1"/>
          </p:nvPr>
        </p:nvSpPr>
        <p:spPr>
          <a:xfrm>
            <a:off x="304800" y="1457326"/>
            <a:ext cx="8458200" cy="5080000"/>
          </a:xfrm>
        </p:spPr>
        <p:txBody>
          <a:bodyPr/>
          <a:lstStyle/>
          <a:p>
            <a:r>
              <a:rPr lang="en-US" sz="2400" b="1"/>
              <a:t>Mô hình 3D</a:t>
            </a:r>
          </a:p>
          <a:p>
            <a:endParaRPr lang="en-US"/>
          </a:p>
        </p:txBody>
      </p:sp>
      <p:sp>
        <p:nvSpPr>
          <p:cNvPr id="4" name="Slide Number Placeholder 3"/>
          <p:cNvSpPr>
            <a:spLocks noGrp="1"/>
          </p:cNvSpPr>
          <p:nvPr>
            <p:ph type="sldNum" sz="quarter" idx="11"/>
          </p:nvPr>
        </p:nvSpPr>
        <p:spPr/>
        <p:txBody>
          <a:bodyPr/>
          <a:lstStyle/>
          <a:p>
            <a:fld id="{0AA8B822-CE5B-44BD-8207-2A5C3586860E}" type="slidenum">
              <a:rPr lang="en-US" altLang="en-US" smtClean="0"/>
              <a:pPr/>
              <a:t>15</a:t>
            </a:fld>
            <a:endParaRPr lang="en-US" altLang="en-US"/>
          </a:p>
        </p:txBody>
      </p:sp>
      <p:sp>
        <p:nvSpPr>
          <p:cNvPr id="5" name="TextBox 4"/>
          <p:cNvSpPr txBox="1"/>
          <p:nvPr/>
        </p:nvSpPr>
        <p:spPr>
          <a:xfrm>
            <a:off x="1371600" y="2533471"/>
            <a:ext cx="8752548" cy="1200329"/>
          </a:xfrm>
          <a:prstGeom prst="rect">
            <a:avLst/>
          </a:prstGeom>
          <a:noFill/>
        </p:spPr>
        <p:txBody>
          <a:bodyPr wrap="square" rtlCol="0">
            <a:spAutoFit/>
          </a:bodyPr>
          <a:lstStyle/>
          <a:p>
            <a:pPr lvl="0">
              <a:lnSpc>
                <a:spcPct val="150000"/>
              </a:lnSpc>
            </a:pPr>
            <a:r>
              <a:rPr lang="en-US" sz="2400">
                <a:latin typeface="+mn-lt"/>
              </a:rPr>
              <a:t>Định dạng </a:t>
            </a:r>
            <a:r>
              <a:rPr lang="en-US" sz="2400">
                <a:latin typeface="+mn-lt"/>
              </a:rPr>
              <a:t>phổ </a:t>
            </a:r>
            <a:r>
              <a:rPr lang="en-US" sz="2400" smtClean="0">
                <a:latin typeface="+mn-lt"/>
              </a:rPr>
              <a:t>biến </a:t>
            </a:r>
            <a:r>
              <a:rPr lang="en-US" sz="2400">
                <a:latin typeface="+mn-lt"/>
              </a:rPr>
              <a:t>(interchange format</a:t>
            </a:r>
            <a:r>
              <a:rPr lang="en-US" sz="2400">
                <a:latin typeface="+mn-lt"/>
              </a:rPr>
              <a:t>) </a:t>
            </a:r>
            <a:endParaRPr lang="en-US" sz="2400" smtClean="0">
              <a:latin typeface="+mn-lt"/>
            </a:endParaRPr>
          </a:p>
          <a:p>
            <a:pPr lvl="0">
              <a:lnSpc>
                <a:spcPct val="150000"/>
              </a:lnSpc>
            </a:pPr>
            <a:r>
              <a:rPr lang="en-US" sz="2400" smtClean="0">
                <a:latin typeface="+mn-lt"/>
              </a:rPr>
              <a:t>như </a:t>
            </a:r>
            <a:r>
              <a:rPr lang="en-US" sz="2400">
                <a:latin typeface="+mn-lt"/>
              </a:rPr>
              <a:t>FBX, OBJ, COLLADA, …</a:t>
            </a:r>
            <a:endParaRPr lang="en-US" sz="2400">
              <a:latin typeface="+mn-l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905000"/>
            <a:ext cx="2286000" cy="2133600"/>
          </a:xfrm>
          <a:prstGeom prst="rect">
            <a:avLst/>
          </a:prstGeom>
        </p:spPr>
      </p:pic>
      <p:sp>
        <p:nvSpPr>
          <p:cNvPr id="7" name="TextBox 6"/>
          <p:cNvSpPr txBox="1"/>
          <p:nvPr/>
        </p:nvSpPr>
        <p:spPr>
          <a:xfrm flipH="1">
            <a:off x="2911765" y="4114800"/>
            <a:ext cx="3717635" cy="2031325"/>
          </a:xfrm>
          <a:prstGeom prst="rect">
            <a:avLst/>
          </a:prstGeom>
          <a:noFill/>
        </p:spPr>
        <p:txBody>
          <a:bodyPr wrap="square" rtlCol="0">
            <a:spAutoFit/>
          </a:bodyPr>
          <a:lstStyle/>
          <a:p>
            <a:pPr marL="457200" lvl="0" indent="-457200" algn="l">
              <a:lnSpc>
                <a:spcPct val="150000"/>
              </a:lnSpc>
              <a:buFont typeface="Wingdings" panose="05000000000000000000" pitchFamily="2" charset="2"/>
              <a:buChar char="v"/>
            </a:pPr>
            <a:r>
              <a:rPr lang="en-US" sz="2800">
                <a:latin typeface="+mn-lt"/>
              </a:rPr>
              <a:t>Dung </a:t>
            </a:r>
            <a:r>
              <a:rPr lang="en-US" sz="2800">
                <a:latin typeface="+mn-lt"/>
              </a:rPr>
              <a:t>lượng </a:t>
            </a:r>
            <a:r>
              <a:rPr lang="en-US" sz="2800" smtClean="0">
                <a:latin typeface="+mn-lt"/>
              </a:rPr>
              <a:t>lớn</a:t>
            </a:r>
          </a:p>
          <a:p>
            <a:pPr marL="457200" indent="-457200" algn="l">
              <a:lnSpc>
                <a:spcPct val="150000"/>
              </a:lnSpc>
              <a:buFont typeface="Wingdings" panose="05000000000000000000" pitchFamily="2" charset="2"/>
              <a:buChar char="v"/>
            </a:pPr>
            <a:r>
              <a:rPr lang="en-US" sz="2800">
                <a:latin typeface="+mn-lt"/>
              </a:rPr>
              <a:t>Xử lí chậm</a:t>
            </a:r>
          </a:p>
          <a:p>
            <a:pPr marL="457200" indent="-457200" algn="l">
              <a:lnSpc>
                <a:spcPct val="150000"/>
              </a:lnSpc>
              <a:buFont typeface="Wingdings" panose="05000000000000000000" pitchFamily="2" charset="2"/>
              <a:buChar char="v"/>
            </a:pPr>
            <a:r>
              <a:rPr lang="en-US" sz="2800">
                <a:latin typeface="+mn-lt"/>
              </a:rPr>
              <a:t>Thiếu </a:t>
            </a:r>
            <a:r>
              <a:rPr lang="en-US" sz="2800">
                <a:latin typeface="+mn-lt"/>
              </a:rPr>
              <a:t>thư </a:t>
            </a:r>
            <a:r>
              <a:rPr lang="en-US" sz="2800" smtClean="0">
                <a:latin typeface="+mn-lt"/>
              </a:rPr>
              <a:t>viện</a:t>
            </a:r>
            <a:endParaRPr lang="en-US" sz="2800">
              <a:latin typeface="+mn-lt"/>
            </a:endParaRPr>
          </a:p>
        </p:txBody>
      </p:sp>
    </p:spTree>
    <p:extLst>
      <p:ext uri="{BB962C8B-B14F-4D97-AF65-F5344CB8AC3E}">
        <p14:creationId xmlns:p14="http://schemas.microsoft.com/office/powerpoint/2010/main" val="2365534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Đồ họa</a:t>
            </a:r>
            <a:endParaRPr lang="en-US"/>
          </a:p>
        </p:txBody>
      </p:sp>
      <p:sp>
        <p:nvSpPr>
          <p:cNvPr id="3" name="Content Placeholder 2"/>
          <p:cNvSpPr>
            <a:spLocks noGrp="1"/>
          </p:cNvSpPr>
          <p:nvPr>
            <p:ph idx="1"/>
          </p:nvPr>
        </p:nvSpPr>
        <p:spPr>
          <a:xfrm>
            <a:off x="304800" y="1457326"/>
            <a:ext cx="8458200" cy="5080000"/>
          </a:xfrm>
        </p:spPr>
        <p:txBody>
          <a:bodyPr/>
          <a:lstStyle/>
          <a:p>
            <a:r>
              <a:rPr lang="en-US" sz="2400" b="1"/>
              <a:t>Mô hình 3D</a:t>
            </a:r>
          </a:p>
          <a:p>
            <a:endParaRPr lang="en-US"/>
          </a:p>
        </p:txBody>
      </p:sp>
      <p:sp>
        <p:nvSpPr>
          <p:cNvPr id="4" name="Slide Number Placeholder 3"/>
          <p:cNvSpPr>
            <a:spLocks noGrp="1"/>
          </p:cNvSpPr>
          <p:nvPr>
            <p:ph type="sldNum" sz="quarter" idx="11"/>
          </p:nvPr>
        </p:nvSpPr>
        <p:spPr/>
        <p:txBody>
          <a:bodyPr/>
          <a:lstStyle/>
          <a:p>
            <a:fld id="{0AA8B822-CE5B-44BD-8207-2A5C3586860E}" type="slidenum">
              <a:rPr lang="en-US" altLang="en-US" smtClean="0"/>
              <a:pPr/>
              <a:t>16</a:t>
            </a:fld>
            <a:endParaRPr lang="en-US" altLang="en-US"/>
          </a:p>
        </p:txBody>
      </p:sp>
      <p:sp>
        <p:nvSpPr>
          <p:cNvPr id="5" name="TextBox 4"/>
          <p:cNvSpPr txBox="1"/>
          <p:nvPr/>
        </p:nvSpPr>
        <p:spPr>
          <a:xfrm>
            <a:off x="1371600" y="2704969"/>
            <a:ext cx="8752548" cy="571631"/>
          </a:xfrm>
          <a:prstGeom prst="rect">
            <a:avLst/>
          </a:prstGeom>
          <a:noFill/>
        </p:spPr>
        <p:txBody>
          <a:bodyPr wrap="square" rtlCol="0">
            <a:spAutoFit/>
          </a:bodyPr>
          <a:lstStyle/>
          <a:p>
            <a:pPr lvl="0">
              <a:lnSpc>
                <a:spcPct val="150000"/>
              </a:lnSpc>
            </a:pPr>
            <a:r>
              <a:rPr lang="en-US" sz="2400">
                <a:latin typeface="+mn-lt"/>
              </a:rPr>
              <a:t>Dùng định dạng mô hình của Adreno SDK</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71048"/>
            <a:ext cx="2286000" cy="1967552"/>
          </a:xfrm>
          <a:prstGeom prst="rect">
            <a:avLst/>
          </a:prstGeom>
        </p:spPr>
      </p:pic>
      <p:sp>
        <p:nvSpPr>
          <p:cNvPr id="7" name="TextBox 6"/>
          <p:cNvSpPr txBox="1"/>
          <p:nvPr/>
        </p:nvSpPr>
        <p:spPr>
          <a:xfrm flipH="1">
            <a:off x="2759365" y="3886200"/>
            <a:ext cx="4632035" cy="2031325"/>
          </a:xfrm>
          <a:prstGeom prst="rect">
            <a:avLst/>
          </a:prstGeom>
          <a:noFill/>
        </p:spPr>
        <p:txBody>
          <a:bodyPr wrap="square" rtlCol="0">
            <a:spAutoFit/>
          </a:bodyPr>
          <a:lstStyle/>
          <a:p>
            <a:pPr marL="457200" lvl="0" indent="-457200" algn="l">
              <a:lnSpc>
                <a:spcPct val="150000"/>
              </a:lnSpc>
              <a:buFont typeface="Wingdings" panose="05000000000000000000" pitchFamily="2" charset="2"/>
              <a:buChar char="v"/>
            </a:pPr>
            <a:r>
              <a:rPr lang="en-US" sz="2800">
                <a:latin typeface="+mn-lt"/>
              </a:rPr>
              <a:t>File nhị phân</a:t>
            </a:r>
          </a:p>
          <a:p>
            <a:pPr marL="457200" indent="-457200" algn="l">
              <a:lnSpc>
                <a:spcPct val="150000"/>
              </a:lnSpc>
              <a:buFont typeface="Wingdings" panose="05000000000000000000" pitchFamily="2" charset="2"/>
              <a:buChar char="v"/>
            </a:pPr>
            <a:r>
              <a:rPr lang="en-US" sz="2800">
                <a:latin typeface="+mn-lt"/>
              </a:rPr>
              <a:t>Dùng hai lệnh đọc file</a:t>
            </a:r>
          </a:p>
          <a:p>
            <a:pPr marL="457200" indent="-457200" algn="l">
              <a:lnSpc>
                <a:spcPct val="150000"/>
              </a:lnSpc>
              <a:buFont typeface="Wingdings" panose="05000000000000000000" pitchFamily="2" charset="2"/>
              <a:buChar char="v"/>
            </a:pPr>
            <a:r>
              <a:rPr lang="en-US" sz="2800">
                <a:latin typeface="+mn-lt"/>
              </a:rPr>
              <a:t>Hỗ trợ native</a:t>
            </a:r>
          </a:p>
        </p:txBody>
      </p:sp>
    </p:spTree>
    <p:extLst>
      <p:ext uri="{BB962C8B-B14F-4D97-AF65-F5344CB8AC3E}">
        <p14:creationId xmlns:p14="http://schemas.microsoft.com/office/powerpoint/2010/main" val="1820864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
          <p:cNvSpPr>
            <a:spLocks noGrp="1" noChangeArrowheads="1"/>
          </p:cNvSpPr>
          <p:nvPr>
            <p:ph type="title"/>
          </p:nvPr>
        </p:nvSpPr>
        <p:spPr>
          <a:xfrm>
            <a:off x="1143000" y="457200"/>
            <a:ext cx="7391400" cy="487363"/>
          </a:xfrm>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210"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211"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12"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214"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215"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216"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217"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218" name="Group 11"/>
          <p:cNvGrpSpPr>
            <a:grpSpLocks/>
          </p:cNvGrpSpPr>
          <p:nvPr/>
        </p:nvGrpSpPr>
        <p:grpSpPr bwMode="auto">
          <a:xfrm>
            <a:off x="1143000" y="1765300"/>
            <a:ext cx="381000" cy="381000"/>
            <a:chOff x="2078" y="1680"/>
            <a:chExt cx="1615" cy="1615"/>
          </a:xfrm>
        </p:grpSpPr>
        <p:sp>
          <p:nvSpPr>
            <p:cNvPr id="219"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0"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1"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2"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3"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24"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5" name="Group 18"/>
          <p:cNvGrpSpPr>
            <a:grpSpLocks/>
          </p:cNvGrpSpPr>
          <p:nvPr/>
        </p:nvGrpSpPr>
        <p:grpSpPr bwMode="auto">
          <a:xfrm>
            <a:off x="1752600" y="2468563"/>
            <a:ext cx="381000" cy="381000"/>
            <a:chOff x="2078" y="1680"/>
            <a:chExt cx="1615" cy="1615"/>
          </a:xfrm>
        </p:grpSpPr>
        <p:sp>
          <p:nvSpPr>
            <p:cNvPr id="22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8"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9"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0"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1"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2" name="Group 25"/>
          <p:cNvGrpSpPr>
            <a:grpSpLocks/>
          </p:cNvGrpSpPr>
          <p:nvPr/>
        </p:nvGrpSpPr>
        <p:grpSpPr bwMode="auto">
          <a:xfrm>
            <a:off x="2105025" y="3306763"/>
            <a:ext cx="381000" cy="381000"/>
            <a:chOff x="2078" y="1680"/>
            <a:chExt cx="1615" cy="1615"/>
          </a:xfrm>
        </p:grpSpPr>
        <p:sp>
          <p:nvSpPr>
            <p:cNvPr id="23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5"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6"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7"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8"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9" name="Group 32"/>
          <p:cNvGrpSpPr>
            <a:grpSpLocks/>
          </p:cNvGrpSpPr>
          <p:nvPr/>
        </p:nvGrpSpPr>
        <p:grpSpPr bwMode="auto">
          <a:xfrm>
            <a:off x="2149240" y="4146550"/>
            <a:ext cx="381000" cy="381000"/>
            <a:chOff x="2078" y="1680"/>
            <a:chExt cx="1615" cy="1615"/>
          </a:xfrm>
        </p:grpSpPr>
        <p:sp>
          <p:nvSpPr>
            <p:cNvPr id="240"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1"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2"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3"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4"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45"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46" name="Group 39"/>
          <p:cNvGrpSpPr>
            <a:grpSpLocks/>
          </p:cNvGrpSpPr>
          <p:nvPr/>
        </p:nvGrpSpPr>
        <p:grpSpPr bwMode="auto">
          <a:xfrm>
            <a:off x="1905000" y="4875213"/>
            <a:ext cx="355600" cy="381000"/>
            <a:chOff x="2078" y="1680"/>
            <a:chExt cx="1615" cy="1615"/>
          </a:xfrm>
        </p:grpSpPr>
        <p:sp>
          <p:nvSpPr>
            <p:cNvPr id="247"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8"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9"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0"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1"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2"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53" name="Group 18"/>
          <p:cNvGrpSpPr>
            <a:grpSpLocks/>
          </p:cNvGrpSpPr>
          <p:nvPr/>
        </p:nvGrpSpPr>
        <p:grpSpPr bwMode="auto">
          <a:xfrm>
            <a:off x="1313341" y="5626100"/>
            <a:ext cx="381000" cy="381000"/>
            <a:chOff x="2078" y="1680"/>
            <a:chExt cx="1615" cy="1615"/>
          </a:xfrm>
        </p:grpSpPr>
        <p:sp>
          <p:nvSpPr>
            <p:cNvPr id="254"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5"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6"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7"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8"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9"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60"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17</a:t>
            </a:fld>
            <a:endParaRPr lang="en-US" altLang="en-US"/>
          </a:p>
        </p:txBody>
      </p:sp>
    </p:spTree>
    <p:extLst>
      <p:ext uri="{BB962C8B-B14F-4D97-AF65-F5344CB8AC3E}">
        <p14:creationId xmlns:p14="http://schemas.microsoft.com/office/powerpoint/2010/main" val="211328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8"/>
                                        </p:tgtEl>
                                      </p:cBhvr>
                                    </p:animEffect>
                                    <p:set>
                                      <p:cBhvr>
                                        <p:cTn id="7" dur="1" fill="hold">
                                          <p:stCondLst>
                                            <p:cond delay="499"/>
                                          </p:stCondLst>
                                        </p:cTn>
                                        <p:tgtEl>
                                          <p:spTgt spid="2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7"/>
                                        </p:tgtEl>
                                      </p:cBhvr>
                                    </p:animEffect>
                                    <p:set>
                                      <p:cBhvr>
                                        <p:cTn id="10" dur="1" fill="hold">
                                          <p:stCondLst>
                                            <p:cond delay="499"/>
                                          </p:stCondLst>
                                        </p:cTn>
                                        <p:tgtEl>
                                          <p:spTgt spid="2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16"/>
                                        </p:tgtEl>
                                      </p:cBhvr>
                                    </p:animEffect>
                                    <p:set>
                                      <p:cBhvr>
                                        <p:cTn id="13" dur="1" fill="hold">
                                          <p:stCondLst>
                                            <p:cond delay="499"/>
                                          </p:stCondLst>
                                        </p:cTn>
                                        <p:tgtEl>
                                          <p:spTgt spid="21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25"/>
                                        </p:tgtEl>
                                      </p:cBhvr>
                                    </p:animEffect>
                                    <p:set>
                                      <p:cBhvr>
                                        <p:cTn id="16" dur="1" fill="hold">
                                          <p:stCondLst>
                                            <p:cond delay="499"/>
                                          </p:stCondLst>
                                        </p:cTn>
                                        <p:tgtEl>
                                          <p:spTgt spid="2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15"/>
                                        </p:tgtEl>
                                      </p:cBhvr>
                                    </p:animEffect>
                                    <p:set>
                                      <p:cBhvr>
                                        <p:cTn id="19" dur="1" fill="hold">
                                          <p:stCondLst>
                                            <p:cond delay="499"/>
                                          </p:stCondLst>
                                        </p:cTn>
                                        <p:tgtEl>
                                          <p:spTgt spid="21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2"/>
                                        </p:tgtEl>
                                      </p:cBhvr>
                                    </p:animEffect>
                                    <p:set>
                                      <p:cBhvr>
                                        <p:cTn id="22" dur="1" fill="hold">
                                          <p:stCondLst>
                                            <p:cond delay="499"/>
                                          </p:stCondLst>
                                        </p:cTn>
                                        <p:tgtEl>
                                          <p:spTgt spid="23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4"/>
                                        </p:tgtEl>
                                      </p:cBhvr>
                                    </p:animEffect>
                                    <p:set>
                                      <p:cBhvr>
                                        <p:cTn id="25" dur="1" fill="hold">
                                          <p:stCondLst>
                                            <p:cond delay="499"/>
                                          </p:stCondLst>
                                        </p:cTn>
                                        <p:tgtEl>
                                          <p:spTgt spid="2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9"/>
                                        </p:tgtEl>
                                      </p:cBhvr>
                                    </p:animEffect>
                                    <p:set>
                                      <p:cBhvr>
                                        <p:cTn id="28" dur="1" fill="hold">
                                          <p:stCondLst>
                                            <p:cond delay="499"/>
                                          </p:stCondLst>
                                        </p:cTn>
                                        <p:tgtEl>
                                          <p:spTgt spid="23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60"/>
                                        </p:tgtEl>
                                      </p:cBhvr>
                                    </p:animEffect>
                                    <p:set>
                                      <p:cBhvr>
                                        <p:cTn id="31" dur="1" fill="hold">
                                          <p:stCondLst>
                                            <p:cond delay="499"/>
                                          </p:stCondLst>
                                        </p:cTn>
                                        <p:tgtEl>
                                          <p:spTgt spid="26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53"/>
                                        </p:tgtEl>
                                      </p:cBhvr>
                                    </p:animEffect>
                                    <p:set>
                                      <p:cBhvr>
                                        <p:cTn id="34" dur="1" fill="hold">
                                          <p:stCondLst>
                                            <p:cond delay="499"/>
                                          </p:stCondLst>
                                        </p:cTn>
                                        <p:tgtEl>
                                          <p:spTgt spid="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16" grpId="0" animBg="1"/>
      <p:bldP spid="217" grpId="0" animBg="1"/>
      <p:bldP spid="2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Mô tả nội dung game</a:t>
            </a:r>
            <a:endParaRPr lang="en-US" alt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4800" y="1447800"/>
            <a:ext cx="8534401" cy="4876800"/>
          </a:xfrm>
          <a:prstGeom prst="rect">
            <a:avLst/>
          </a:prstGeom>
        </p:spPr>
      </p:pic>
      <p:sp>
        <p:nvSpPr>
          <p:cNvPr id="2" name="Slide Number Placeholder 1"/>
          <p:cNvSpPr>
            <a:spLocks noGrp="1"/>
          </p:cNvSpPr>
          <p:nvPr>
            <p:ph type="sldNum" sz="quarter" idx="11"/>
          </p:nvPr>
        </p:nvSpPr>
        <p:spPr/>
        <p:txBody>
          <a:bodyPr/>
          <a:lstStyle/>
          <a:p>
            <a:fld id="{0AA8B822-CE5B-44BD-8207-2A5C3586860E}" type="slidenum">
              <a:rPr lang="en-US" altLang="en-US" smtClean="0"/>
              <a:pPr/>
              <a:t>18</a:t>
            </a:fld>
            <a:endParaRPr lang="en-US" altLang="en-US"/>
          </a:p>
        </p:txBody>
      </p:sp>
    </p:spTree>
    <p:extLst>
      <p:ext uri="{BB962C8B-B14F-4D97-AF65-F5344CB8AC3E}">
        <p14:creationId xmlns:p14="http://schemas.microsoft.com/office/powerpoint/2010/main" val="278674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t>Mô tả nội dung game</a:t>
            </a:r>
          </a:p>
        </p:txBody>
      </p:sp>
      <p:sp>
        <p:nvSpPr>
          <p:cNvPr id="86019" name="Rectangle 3"/>
          <p:cNvSpPr>
            <a:spLocks noGrp="1" noChangeArrowheads="1"/>
          </p:cNvSpPr>
          <p:nvPr>
            <p:ph type="body" idx="1"/>
          </p:nvPr>
        </p:nvSpPr>
        <p:spPr>
          <a:xfrm>
            <a:off x="228600" y="1371600"/>
            <a:ext cx="8763000" cy="5105400"/>
          </a:xfrm>
        </p:spPr>
        <p:txBody>
          <a:bodyPr/>
          <a:lstStyle/>
          <a:p>
            <a:pPr>
              <a:lnSpc>
                <a:spcPct val="150000"/>
              </a:lnSpc>
            </a:pPr>
            <a:r>
              <a:rPr lang="en-US" altLang="en-US" sz="1800" smtClean="0"/>
              <a:t>Thể </a:t>
            </a:r>
            <a:r>
              <a:rPr lang="vi-VN" altLang="en-US" sz="1800" smtClean="0"/>
              <a:t>loại </a:t>
            </a:r>
            <a:r>
              <a:rPr lang="vi-VN" altLang="en-US" sz="1800"/>
              <a:t>game đánh quái với phong cách hành động đầy kịch </a:t>
            </a:r>
            <a:r>
              <a:rPr lang="vi-VN" altLang="en-US" sz="1800" smtClean="0"/>
              <a:t>tính</a:t>
            </a:r>
            <a:r>
              <a:rPr lang="en-US" altLang="en-US" sz="1800" smtClean="0"/>
              <a:t> </a:t>
            </a:r>
            <a:r>
              <a:rPr lang="vi-VN" altLang="en-US" sz="1800" smtClean="0"/>
              <a:t>và hấp </a:t>
            </a:r>
            <a:r>
              <a:rPr lang="vi-VN" altLang="en-US" sz="1800"/>
              <a:t>dẫn đối với người chơi. </a:t>
            </a:r>
            <a:r>
              <a:rPr lang="en-US" altLang="en-US" sz="1800" smtClean="0"/>
              <a:t>Game </a:t>
            </a:r>
            <a:r>
              <a:rPr lang="vi-VN" altLang="en-US" sz="1800" smtClean="0"/>
              <a:t>chia </a:t>
            </a:r>
            <a:r>
              <a:rPr lang="vi-VN" altLang="en-US" sz="1800"/>
              <a:t>bản đồ thành 2 bên, mỗi bên sở hữu một đội quân gồm xe, lính và anh hùng (hero). Nhiệm vụ của người chơi để có thể giành chiến thắng là tiêu diệt căn cứ của đối phương. Người chơi thua cuộc khi để cho đối phương tiêu diệt căn cứ của mình. </a:t>
            </a:r>
            <a:endParaRPr lang="en-US" altLang="en-US" sz="1800" smtClean="0"/>
          </a:p>
          <a:p>
            <a:pPr>
              <a:lnSpc>
                <a:spcPct val="150000"/>
              </a:lnSpc>
            </a:pPr>
            <a:r>
              <a:rPr lang="vi-VN" altLang="en-US" sz="1800" smtClean="0"/>
              <a:t>Người </a:t>
            </a:r>
            <a:r>
              <a:rPr lang="vi-VN" altLang="en-US" sz="1800"/>
              <a:t>chơi sẽ hóa thân vào một nhân vật anh hùng (hero) được lựa chọn trước khi bắt đầu </a:t>
            </a:r>
            <a:r>
              <a:rPr lang="vi-VN" altLang="en-US" sz="1800" smtClean="0"/>
              <a:t>game. </a:t>
            </a:r>
            <a:r>
              <a:rPr lang="en-US" altLang="en-US" sz="1800" smtClean="0"/>
              <a:t>Nhiệm vụ của người chơi là điều khiển hero </a:t>
            </a:r>
            <a:r>
              <a:rPr lang="vi-VN" altLang="en-US" sz="1800" smtClean="0"/>
              <a:t>giết </a:t>
            </a:r>
            <a:r>
              <a:rPr lang="vi-VN" altLang="en-US" sz="1800"/>
              <a:t>quái, tiêu diệt hero đối phương lấy vàng, thu nhận kinh nghiệm, </a:t>
            </a:r>
            <a:r>
              <a:rPr lang="vi-VN" altLang="en-US" sz="1800" smtClean="0"/>
              <a:t>tấn </a:t>
            </a:r>
            <a:r>
              <a:rPr lang="vi-VN" altLang="en-US" sz="1800"/>
              <a:t>công trụ, phòng thủ nhà... Người chơi có thể gia tăng sức mạnh cho hero bằng việc mua các </a:t>
            </a:r>
            <a:r>
              <a:rPr lang="en-US" altLang="en-US" sz="1800" smtClean="0"/>
              <a:t>vật phẩm</a:t>
            </a:r>
            <a:r>
              <a:rPr lang="vi-VN" altLang="en-US" sz="1800" smtClean="0"/>
              <a:t> </a:t>
            </a:r>
            <a:r>
              <a:rPr lang="vi-VN" altLang="en-US" sz="1800"/>
              <a:t>bằng lượng vàng có được. </a:t>
            </a:r>
            <a:r>
              <a:rPr lang="en-US" altLang="en-US" sz="1800"/>
              <a:t/>
            </a:r>
            <a:br>
              <a:rPr lang="en-US" altLang="en-US" sz="1800"/>
            </a:br>
            <a:endParaRPr lang="en-US" altLang="en-US" sz="1800"/>
          </a:p>
          <a:p>
            <a:pPr lvl="1">
              <a:lnSpc>
                <a:spcPct val="80000"/>
              </a:lnSpc>
            </a:pPr>
            <a:endParaRPr lang="en-US" altLang="en-US" sz="18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19</a:t>
            </a:fld>
            <a:endParaRPr lang="en-US" altLang="en-US"/>
          </a:p>
        </p:txBody>
      </p:sp>
    </p:spTree>
    <p:extLst>
      <p:ext uri="{BB962C8B-B14F-4D97-AF65-F5344CB8AC3E}">
        <p14:creationId xmlns:p14="http://schemas.microsoft.com/office/powerpoint/2010/main" val="1819092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106499"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128"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29"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0"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131"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132"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133"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134"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135" name="Group 11"/>
          <p:cNvGrpSpPr>
            <a:grpSpLocks/>
          </p:cNvGrpSpPr>
          <p:nvPr/>
        </p:nvGrpSpPr>
        <p:grpSpPr bwMode="auto">
          <a:xfrm>
            <a:off x="1143000" y="1765300"/>
            <a:ext cx="381000" cy="381000"/>
            <a:chOff x="2078" y="1680"/>
            <a:chExt cx="1615" cy="1615"/>
          </a:xfrm>
        </p:grpSpPr>
        <p:sp>
          <p:nvSpPr>
            <p:cNvPr id="13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3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38"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39"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40"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41"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42" name="Group 18"/>
          <p:cNvGrpSpPr>
            <a:grpSpLocks/>
          </p:cNvGrpSpPr>
          <p:nvPr/>
        </p:nvGrpSpPr>
        <p:grpSpPr bwMode="auto">
          <a:xfrm>
            <a:off x="1752600" y="2468563"/>
            <a:ext cx="381000" cy="381000"/>
            <a:chOff x="2078" y="1680"/>
            <a:chExt cx="1615" cy="1615"/>
          </a:xfrm>
        </p:grpSpPr>
        <p:sp>
          <p:nvSpPr>
            <p:cNvPr id="14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4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45"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46"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47"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48"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49" name="Group 25"/>
          <p:cNvGrpSpPr>
            <a:grpSpLocks/>
          </p:cNvGrpSpPr>
          <p:nvPr/>
        </p:nvGrpSpPr>
        <p:grpSpPr bwMode="auto">
          <a:xfrm>
            <a:off x="2105025" y="3306763"/>
            <a:ext cx="381000" cy="381000"/>
            <a:chOff x="2078" y="1680"/>
            <a:chExt cx="1615" cy="1615"/>
          </a:xfrm>
        </p:grpSpPr>
        <p:sp>
          <p:nvSpPr>
            <p:cNvPr id="15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5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52"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53"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54"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55"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56" name="Group 32"/>
          <p:cNvGrpSpPr>
            <a:grpSpLocks/>
          </p:cNvGrpSpPr>
          <p:nvPr/>
        </p:nvGrpSpPr>
        <p:grpSpPr bwMode="auto">
          <a:xfrm>
            <a:off x="2149240" y="4146550"/>
            <a:ext cx="381000" cy="381000"/>
            <a:chOff x="2078" y="1680"/>
            <a:chExt cx="1615" cy="1615"/>
          </a:xfrm>
        </p:grpSpPr>
        <p:sp>
          <p:nvSpPr>
            <p:cNvPr id="15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5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59"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60"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61"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62"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63" name="Group 39"/>
          <p:cNvGrpSpPr>
            <a:grpSpLocks/>
          </p:cNvGrpSpPr>
          <p:nvPr/>
        </p:nvGrpSpPr>
        <p:grpSpPr bwMode="auto">
          <a:xfrm>
            <a:off x="1905000" y="4875213"/>
            <a:ext cx="355600" cy="381000"/>
            <a:chOff x="2078" y="1680"/>
            <a:chExt cx="1615" cy="1615"/>
          </a:xfrm>
        </p:grpSpPr>
        <p:sp>
          <p:nvSpPr>
            <p:cNvPr id="16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6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66"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67"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68"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69"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70" name="Group 18"/>
          <p:cNvGrpSpPr>
            <a:grpSpLocks/>
          </p:cNvGrpSpPr>
          <p:nvPr/>
        </p:nvGrpSpPr>
        <p:grpSpPr bwMode="auto">
          <a:xfrm>
            <a:off x="1313341" y="5626100"/>
            <a:ext cx="381000" cy="381000"/>
            <a:chOff x="2078" y="1680"/>
            <a:chExt cx="1615" cy="1615"/>
          </a:xfrm>
        </p:grpSpPr>
        <p:sp>
          <p:nvSpPr>
            <p:cNvPr id="171"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2"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3"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74"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75"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76"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177"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500"/>
                                        <p:tgtEl>
                                          <p:spTgt spid="134"/>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500"/>
                                        <p:tgtEl>
                                          <p:spTgt spid="1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500"/>
                                        <p:tgtEl>
                                          <p:spTgt spid="133"/>
                                        </p:tgtEl>
                                      </p:cBhvr>
                                    </p:animEffect>
                                  </p:childTnLst>
                                </p:cTn>
                              </p:par>
                              <p:par>
                                <p:cTn id="17" presetID="10"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500"/>
                                        <p:tgtEl>
                                          <p:spTgt spid="132"/>
                                        </p:tgtEl>
                                      </p:cBhvr>
                                    </p:animEffect>
                                  </p:childTnLst>
                                </p:cTn>
                              </p:par>
                              <p:par>
                                <p:cTn id="23" presetID="10"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500"/>
                                        <p:tgtEl>
                                          <p:spTgt spid="1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63"/>
                                        </p:tgtEl>
                                        <p:attrNameLst>
                                          <p:attrName>style.visibility</p:attrName>
                                        </p:attrNameLst>
                                      </p:cBhvr>
                                      <p:to>
                                        <p:strVal val="visible"/>
                                      </p:to>
                                    </p:set>
                                    <p:animEffect transition="in" filter="fade">
                                      <p:cBhvr>
                                        <p:cTn id="31" dur="500"/>
                                        <p:tgtEl>
                                          <p:spTgt spid="1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7"/>
                                        </p:tgtEl>
                                        <p:attrNameLst>
                                          <p:attrName>style.visibility</p:attrName>
                                        </p:attrNameLst>
                                      </p:cBhvr>
                                      <p:to>
                                        <p:strVal val="visible"/>
                                      </p:to>
                                    </p:set>
                                    <p:animEffect transition="in" filter="fade">
                                      <p:cBhvr>
                                        <p:cTn id="40" dur="500"/>
                                        <p:tgtEl>
                                          <p:spTgt spid="17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42"/>
                                        </p:tgtEl>
                                      </p:cBhvr>
                                    </p:animEffect>
                                    <p:set>
                                      <p:cBhvr>
                                        <p:cTn id="45" dur="1" fill="hold">
                                          <p:stCondLst>
                                            <p:cond delay="499"/>
                                          </p:stCondLst>
                                        </p:cTn>
                                        <p:tgtEl>
                                          <p:spTgt spid="14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33"/>
                                        </p:tgtEl>
                                      </p:cBhvr>
                                    </p:animEffect>
                                    <p:set>
                                      <p:cBhvr>
                                        <p:cTn id="48" dur="1" fill="hold">
                                          <p:stCondLst>
                                            <p:cond delay="499"/>
                                          </p:stCondLst>
                                        </p:cTn>
                                        <p:tgtEl>
                                          <p:spTgt spid="13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49"/>
                                        </p:tgtEl>
                                      </p:cBhvr>
                                    </p:animEffect>
                                    <p:set>
                                      <p:cBhvr>
                                        <p:cTn id="51" dur="1" fill="hold">
                                          <p:stCondLst>
                                            <p:cond delay="499"/>
                                          </p:stCondLst>
                                        </p:cTn>
                                        <p:tgtEl>
                                          <p:spTgt spid="14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32"/>
                                        </p:tgtEl>
                                      </p:cBhvr>
                                    </p:animEffect>
                                    <p:set>
                                      <p:cBhvr>
                                        <p:cTn id="54" dur="1" fill="hold">
                                          <p:stCondLst>
                                            <p:cond delay="499"/>
                                          </p:stCondLst>
                                        </p:cTn>
                                        <p:tgtEl>
                                          <p:spTgt spid="13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56"/>
                                        </p:tgtEl>
                                      </p:cBhvr>
                                    </p:animEffect>
                                    <p:set>
                                      <p:cBhvr>
                                        <p:cTn id="57" dur="1" fill="hold">
                                          <p:stCondLst>
                                            <p:cond delay="499"/>
                                          </p:stCondLst>
                                        </p:cTn>
                                        <p:tgtEl>
                                          <p:spTgt spid="15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31"/>
                                        </p:tgtEl>
                                      </p:cBhvr>
                                    </p:animEffect>
                                    <p:set>
                                      <p:cBhvr>
                                        <p:cTn id="60" dur="1" fill="hold">
                                          <p:stCondLst>
                                            <p:cond delay="499"/>
                                          </p:stCondLst>
                                        </p:cTn>
                                        <p:tgtEl>
                                          <p:spTgt spid="13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63"/>
                                        </p:tgtEl>
                                      </p:cBhvr>
                                    </p:animEffect>
                                    <p:set>
                                      <p:cBhvr>
                                        <p:cTn id="63" dur="1" fill="hold">
                                          <p:stCondLst>
                                            <p:cond delay="499"/>
                                          </p:stCondLst>
                                        </p:cTn>
                                        <p:tgtEl>
                                          <p:spTgt spid="16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30"/>
                                        </p:tgtEl>
                                      </p:cBhvr>
                                    </p:animEffect>
                                    <p:set>
                                      <p:cBhvr>
                                        <p:cTn id="66" dur="1" fill="hold">
                                          <p:stCondLst>
                                            <p:cond delay="499"/>
                                          </p:stCondLst>
                                        </p:cTn>
                                        <p:tgtEl>
                                          <p:spTgt spid="13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70"/>
                                        </p:tgtEl>
                                      </p:cBhvr>
                                    </p:animEffect>
                                    <p:set>
                                      <p:cBhvr>
                                        <p:cTn id="69" dur="1" fill="hold">
                                          <p:stCondLst>
                                            <p:cond delay="499"/>
                                          </p:stCondLst>
                                        </p:cTn>
                                        <p:tgtEl>
                                          <p:spTgt spid="170"/>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77"/>
                                        </p:tgtEl>
                                      </p:cBhvr>
                                    </p:animEffect>
                                    <p:set>
                                      <p:cBhvr>
                                        <p:cTn id="72" dur="1" fill="hold">
                                          <p:stCondLst>
                                            <p:cond delay="499"/>
                                          </p:stCondLst>
                                        </p:cTn>
                                        <p:tgtEl>
                                          <p:spTgt spid="1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P spid="133" grpId="1" animBg="1"/>
      <p:bldP spid="134" grpId="0" animBg="1"/>
      <p:bldP spid="177" grpId="0" animBg="1"/>
      <p:bldP spid="17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Tướng (Hero)</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20</a:t>
            </a:fld>
            <a:endParaRPr lang="en-US"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28800"/>
            <a:ext cx="6781800" cy="4114800"/>
          </a:xfrm>
          <a:prstGeom prst="rect">
            <a:avLst/>
          </a:prstGeom>
        </p:spPr>
      </p:pic>
    </p:spTree>
    <p:extLst>
      <p:ext uri="{BB962C8B-B14F-4D97-AF65-F5344CB8AC3E}">
        <p14:creationId xmlns:p14="http://schemas.microsoft.com/office/powerpoint/2010/main" val="365429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Kĩ năng (Skill)</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21</a:t>
            </a:fld>
            <a:endParaRPr lang="en-US"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755820"/>
            <a:ext cx="4229467" cy="38067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738110"/>
            <a:ext cx="4304226" cy="3824489"/>
          </a:xfrm>
          <a:prstGeom prst="rect">
            <a:avLst/>
          </a:prstGeom>
        </p:spPr>
      </p:pic>
    </p:spTree>
    <p:extLst>
      <p:ext uri="{BB962C8B-B14F-4D97-AF65-F5344CB8AC3E}">
        <p14:creationId xmlns:p14="http://schemas.microsoft.com/office/powerpoint/2010/main" val="27330089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Vật phẩm (Item)</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22</a:t>
            </a:fld>
            <a:endParaRPr lang="en-US"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00200"/>
            <a:ext cx="7238999" cy="4419600"/>
          </a:xfrm>
          <a:prstGeom prst="rect">
            <a:avLst/>
          </a:prstGeom>
        </p:spPr>
      </p:pic>
    </p:spTree>
    <p:extLst>
      <p:ext uri="{BB962C8B-B14F-4D97-AF65-F5344CB8AC3E}">
        <p14:creationId xmlns:p14="http://schemas.microsoft.com/office/powerpoint/2010/main" val="3316910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Kiến trúc tổng thể</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23</a:t>
            </a:fld>
            <a:endParaRPr lang="en-US" altLang="en-US"/>
          </a:p>
        </p:txBody>
      </p:sp>
      <p:grpSp>
        <p:nvGrpSpPr>
          <p:cNvPr id="5" name="Group 4"/>
          <p:cNvGrpSpPr/>
          <p:nvPr/>
        </p:nvGrpSpPr>
        <p:grpSpPr>
          <a:xfrm>
            <a:off x="304800" y="1676400"/>
            <a:ext cx="8305800" cy="3962062"/>
            <a:chOff x="-4441008" y="1747771"/>
            <a:chExt cx="7023287" cy="2819235"/>
          </a:xfrm>
        </p:grpSpPr>
        <p:sp>
          <p:nvSpPr>
            <p:cNvPr id="6" name="Down Arrow 5"/>
            <p:cNvSpPr/>
            <p:nvPr/>
          </p:nvSpPr>
          <p:spPr>
            <a:xfrm rot="16200000">
              <a:off x="351921" y="2741511"/>
              <a:ext cx="272518" cy="4510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 Box 212"/>
            <p:cNvSpPr txBox="1">
              <a:spLocks noChangeArrowheads="1"/>
            </p:cNvSpPr>
            <p:nvPr/>
          </p:nvSpPr>
          <p:spPr bwMode="auto">
            <a:xfrm>
              <a:off x="865569" y="2624071"/>
              <a:ext cx="1716709" cy="585680"/>
            </a:xfrm>
            <a:prstGeom prst="rect">
              <a:avLst/>
            </a:prstGeom>
            <a:solidFill>
              <a:schemeClr val="accent6"/>
            </a:soli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nSpc>
                  <a:spcPct val="150000"/>
                </a:lnSpc>
                <a:spcBef>
                  <a:spcPts val="0"/>
                </a:spcBef>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Adreno SDK</a:t>
              </a:r>
            </a:p>
          </p:txBody>
        </p:sp>
        <p:sp>
          <p:nvSpPr>
            <p:cNvPr id="8" name="Text Box 2"/>
            <p:cNvSpPr txBox="1">
              <a:spLocks noChangeArrowheads="1"/>
            </p:cNvSpPr>
            <p:nvPr/>
          </p:nvSpPr>
          <p:spPr bwMode="auto">
            <a:xfrm>
              <a:off x="-2304990" y="1747771"/>
              <a:ext cx="2409694" cy="2602593"/>
            </a:xfrm>
            <a:prstGeom prst="rect">
              <a:avLst/>
            </a:prstGeom>
            <a:solidFill>
              <a:schemeClr val="accent6"/>
            </a:soli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t" anchorCtr="0">
              <a:noAutofit/>
            </a:bodyPr>
            <a:lstStyle/>
            <a:p>
              <a:pPr marL="0" marR="0" algn="l">
                <a:lnSpc>
                  <a:spcPct val="150000"/>
                </a:lnSpc>
                <a:spcBef>
                  <a:spcPts val="0"/>
                </a:spcBef>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My Framework: </a:t>
              </a:r>
            </a:p>
          </p:txBody>
        </p:sp>
        <p:sp>
          <p:nvSpPr>
            <p:cNvPr id="9" name="Text Box 2"/>
            <p:cNvSpPr txBox="1">
              <a:spLocks noChangeArrowheads="1"/>
            </p:cNvSpPr>
            <p:nvPr/>
          </p:nvSpPr>
          <p:spPr bwMode="auto">
            <a:xfrm>
              <a:off x="865569" y="3970819"/>
              <a:ext cx="1716710" cy="596187"/>
            </a:xfrm>
            <a:prstGeom prst="rect">
              <a:avLst/>
            </a:prstGeom>
            <a:solidFill>
              <a:schemeClr val="accent6"/>
            </a:soli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ctr">
                <a:lnSpc>
                  <a:spcPct val="150000"/>
                </a:lnSpc>
                <a:spcBef>
                  <a:spcPts val="0"/>
                </a:spcBef>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OpenGL ES</a:t>
              </a:r>
            </a:p>
          </p:txBody>
        </p:sp>
        <p:sp>
          <p:nvSpPr>
            <p:cNvPr id="10" name="Down Arrow 9"/>
            <p:cNvSpPr/>
            <p:nvPr/>
          </p:nvSpPr>
          <p:spPr>
            <a:xfrm rot="16200000">
              <a:off x="-2832770" y="2776557"/>
              <a:ext cx="272518" cy="396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Down Arrow 10"/>
            <p:cNvSpPr/>
            <p:nvPr/>
          </p:nvSpPr>
          <p:spPr>
            <a:xfrm>
              <a:off x="1561998" y="3442541"/>
              <a:ext cx="323850" cy="365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008" y="2424765"/>
              <a:ext cx="1325880" cy="1166509"/>
            </a:xfrm>
            <a:prstGeom prst="rect">
              <a:avLst/>
            </a:prstGeom>
          </p:spPr>
        </p:pic>
        <p:sp>
          <p:nvSpPr>
            <p:cNvPr id="13" name="Text Box 2"/>
            <p:cNvSpPr txBox="1">
              <a:spLocks noChangeArrowheads="1"/>
            </p:cNvSpPr>
            <p:nvPr/>
          </p:nvSpPr>
          <p:spPr bwMode="auto">
            <a:xfrm>
              <a:off x="-2056956" y="2161806"/>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Khởi tạo và quản lí đối tượng</a:t>
              </a:r>
            </a:p>
          </p:txBody>
        </p:sp>
        <p:sp>
          <p:nvSpPr>
            <p:cNvPr id="14" name="Text Box 2"/>
            <p:cNvSpPr txBox="1">
              <a:spLocks noChangeArrowheads="1"/>
            </p:cNvSpPr>
            <p:nvPr/>
          </p:nvSpPr>
          <p:spPr bwMode="auto">
            <a:xfrm>
              <a:off x="-2056956" y="2504707"/>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Quản lí thay đổi màn hình</a:t>
              </a:r>
            </a:p>
          </p:txBody>
        </p:sp>
        <p:sp>
          <p:nvSpPr>
            <p:cNvPr id="15" name="Text Box 2"/>
            <p:cNvSpPr txBox="1">
              <a:spLocks noChangeArrowheads="1"/>
            </p:cNvSpPr>
            <p:nvPr/>
          </p:nvSpPr>
          <p:spPr bwMode="auto">
            <a:xfrm>
              <a:off x="-2056956" y="2847607"/>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Quản lí trạng thái nhân vật</a:t>
              </a:r>
            </a:p>
          </p:txBody>
        </p:sp>
        <p:sp>
          <p:nvSpPr>
            <p:cNvPr id="16" name="Text Box 2"/>
            <p:cNvSpPr txBox="1">
              <a:spLocks noChangeArrowheads="1"/>
            </p:cNvSpPr>
            <p:nvPr/>
          </p:nvSpPr>
          <p:spPr bwMode="auto">
            <a:xfrm>
              <a:off x="-2056956" y="3190507"/>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Bắt sự kiện</a:t>
              </a:r>
            </a:p>
          </p:txBody>
        </p:sp>
        <p:sp>
          <p:nvSpPr>
            <p:cNvPr id="17" name="Text Box 2"/>
            <p:cNvSpPr txBox="1">
              <a:spLocks noChangeArrowheads="1"/>
            </p:cNvSpPr>
            <p:nvPr/>
          </p:nvSpPr>
          <p:spPr bwMode="auto">
            <a:xfrm>
              <a:off x="-2056956" y="3533405"/>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Lớp cơ sở</a:t>
              </a:r>
            </a:p>
          </p:txBody>
        </p:sp>
        <p:sp>
          <p:nvSpPr>
            <p:cNvPr id="18" name="Text Box 2"/>
            <p:cNvSpPr txBox="1">
              <a:spLocks noChangeArrowheads="1"/>
            </p:cNvSpPr>
            <p:nvPr/>
          </p:nvSpPr>
          <p:spPr bwMode="auto">
            <a:xfrm>
              <a:off x="-2056956" y="3876306"/>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Quản lí tài nguyên</a:t>
              </a:r>
            </a:p>
          </p:txBody>
        </p:sp>
      </p:grpSp>
    </p:spTree>
    <p:extLst>
      <p:ext uri="{BB962C8B-B14F-4D97-AF65-F5344CB8AC3E}">
        <p14:creationId xmlns:p14="http://schemas.microsoft.com/office/powerpoint/2010/main" val="18238895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Kiến trúc khởi tạo và quản lí đối tượng</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24</a:t>
            </a:fld>
            <a:endParaRPr lang="en-US"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362200"/>
            <a:ext cx="5105400" cy="1752600"/>
          </a:xfrm>
          <a:prstGeom prst="rect">
            <a:avLst/>
          </a:prstGeom>
        </p:spPr>
      </p:pic>
    </p:spTree>
    <p:extLst>
      <p:ext uri="{BB962C8B-B14F-4D97-AF65-F5344CB8AC3E}">
        <p14:creationId xmlns:p14="http://schemas.microsoft.com/office/powerpoint/2010/main" val="38981161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Kiến trúc quản lí trạng thái đối tượng</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25</a:t>
            </a:fld>
            <a:endParaRPr lang="en-US" alt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33400" y="1295400"/>
            <a:ext cx="8305800" cy="3633754"/>
          </a:xfrm>
          <a:prstGeom prst="rect">
            <a:avLst/>
          </a:prstGeom>
        </p:spPr>
      </p:pic>
      <p:grpSp>
        <p:nvGrpSpPr>
          <p:cNvPr id="7" name="Group 6"/>
          <p:cNvGrpSpPr/>
          <p:nvPr/>
        </p:nvGrpSpPr>
        <p:grpSpPr>
          <a:xfrm>
            <a:off x="457200" y="5499134"/>
            <a:ext cx="8305800" cy="520666"/>
            <a:chOff x="-2862262" y="2989295"/>
            <a:chExt cx="8305800" cy="520666"/>
          </a:xfrm>
        </p:grpSpPr>
        <p:sp>
          <p:nvSpPr>
            <p:cNvPr id="8" name="Text Box 2"/>
            <p:cNvSpPr txBox="1">
              <a:spLocks noChangeArrowheads="1"/>
            </p:cNvSpPr>
            <p:nvPr/>
          </p:nvSpPr>
          <p:spPr bwMode="auto">
            <a:xfrm>
              <a:off x="-2862262" y="2994800"/>
              <a:ext cx="1867437" cy="5151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chemeClr val="accent2"/>
              </a:solidFill>
              <a:miter lim="800000"/>
              <a:headEnd/>
              <a:tailEnd/>
            </a:ln>
          </p:spPr>
          <p:txBody>
            <a:bodyPr rot="0" vert="horz" wrap="square" lIns="91440" tIns="45720" rIns="91440" bIns="45720" anchor="t" anchorCtr="0">
              <a:noAutofit/>
            </a:bodyPr>
            <a:lstStyle/>
            <a:p>
              <a:pPr marL="0" marR="0" algn="ctr">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object-&gt;update( )</a:t>
              </a:r>
            </a:p>
          </p:txBody>
        </p:sp>
        <p:sp>
          <p:nvSpPr>
            <p:cNvPr id="9" name="Text Box 2"/>
            <p:cNvSpPr txBox="1">
              <a:spLocks noChangeArrowheads="1"/>
            </p:cNvSpPr>
            <p:nvPr/>
          </p:nvSpPr>
          <p:spPr bwMode="auto">
            <a:xfrm>
              <a:off x="33338" y="2989295"/>
              <a:ext cx="2362200" cy="520665"/>
            </a:xfrm>
            <a:prstGeom prst="rect">
              <a:avLst/>
            </a:prstGeom>
            <a:gradFill>
              <a:gsLst>
                <a:gs pos="4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chemeClr val="accent2"/>
              </a:solidFill>
              <a:miter lim="800000"/>
              <a:headEnd/>
              <a:tailEnd/>
            </a:ln>
            <a:effectLst/>
          </p:spPr>
          <p:txBody>
            <a:bodyPr rot="0" vert="horz" wrap="square" lIns="91440" tIns="45720" rIns="91440" bIns="45720" anchor="t" anchorCtr="0">
              <a:noAutofit/>
            </a:bodyPr>
            <a:lstStyle/>
            <a:p>
              <a:pPr marL="0" marR="0" algn="ctr">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stateMachine-&gt;Update( )</a:t>
              </a:r>
            </a:p>
          </p:txBody>
        </p:sp>
        <p:sp>
          <p:nvSpPr>
            <p:cNvPr id="10" name="Text Box 13"/>
            <p:cNvSpPr txBox="1">
              <a:spLocks noChangeArrowheads="1"/>
            </p:cNvSpPr>
            <p:nvPr/>
          </p:nvSpPr>
          <p:spPr bwMode="auto">
            <a:xfrm>
              <a:off x="3233738" y="2989296"/>
              <a:ext cx="2209800" cy="52066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chemeClr val="accent2"/>
              </a:solidFill>
              <a:miter lim="800000"/>
              <a:headEnd/>
              <a:tailEnd/>
            </a:ln>
          </p:spPr>
          <p:txBody>
            <a:bodyPr rot="0" vert="horz" wrap="square" lIns="91440" tIns="45720" rIns="91440" bIns="45720" anchor="t" anchorCtr="0">
              <a:noAutofit/>
            </a:bodyPr>
            <a:lstStyle/>
            <a:p>
              <a:pPr marL="0" marR="0" algn="ctr">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currentState-&gt;Execute( )</a:t>
              </a:r>
            </a:p>
          </p:txBody>
        </p:sp>
      </p:grpSp>
      <p:sp>
        <p:nvSpPr>
          <p:cNvPr id="13" name="Down Arrow 12"/>
          <p:cNvSpPr/>
          <p:nvPr/>
        </p:nvSpPr>
        <p:spPr>
          <a:xfrm rot="16200000">
            <a:off x="2647224" y="5543114"/>
            <a:ext cx="382988" cy="468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Down Arrow 13"/>
          <p:cNvSpPr/>
          <p:nvPr/>
        </p:nvSpPr>
        <p:spPr>
          <a:xfrm rot="16200000">
            <a:off x="5942606" y="5525209"/>
            <a:ext cx="382988" cy="468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1367649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Kiến trúc bắt sự kiện</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26</a:t>
            </a:fld>
            <a:endParaRPr lang="en-US" alt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838200" y="1219200"/>
            <a:ext cx="7543800" cy="3276599"/>
          </a:xfrm>
          <a:prstGeom prst="rect">
            <a:avLst/>
          </a:prstGeom>
        </p:spPr>
      </p:pic>
      <p:sp>
        <p:nvSpPr>
          <p:cNvPr id="7" name="Text Box 2"/>
          <p:cNvSpPr txBox="1">
            <a:spLocks noChangeArrowheads="1"/>
          </p:cNvSpPr>
          <p:nvPr/>
        </p:nvSpPr>
        <p:spPr bwMode="auto">
          <a:xfrm>
            <a:off x="914400" y="4724400"/>
            <a:ext cx="7467600" cy="167998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l">
              <a:lnSpc>
                <a:spcPct val="150000"/>
              </a:lnSpc>
              <a:spcBef>
                <a:spcPts val="0"/>
              </a:spcBef>
              <a:spcAft>
                <a:spcPts val="0"/>
              </a:spcAft>
            </a:pPr>
            <a:r>
              <a:rPr lang="en-US" sz="1400">
                <a:solidFill>
                  <a:srgbClr val="0000FF"/>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Execute()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50000"/>
              </a:lnSpc>
              <a:spcBef>
                <a:spcPts val="0"/>
              </a:spcBef>
              <a:spcAft>
                <a:spcPts val="0"/>
              </a:spcAft>
            </a:pP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l">
              <a:lnSpc>
                <a:spcPct val="150000"/>
              </a:lnSpc>
              <a:spcBef>
                <a:spcPts val="0"/>
              </a:spcBef>
              <a:spcAft>
                <a:spcPts val="0"/>
              </a:spcAft>
            </a:pP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foreach (Listener listener in listListener)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50000"/>
              </a:lnSpc>
              <a:spcBef>
                <a:spcPts val="0"/>
              </a:spcBef>
              <a:spcAft>
                <a:spcPts val="0"/>
              </a:spcAft>
            </a:pP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listener.Action();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53825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Kiểm thử hiệu năng</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27</a:t>
            </a:fld>
            <a:endParaRPr lang="en-US" altLang="en-US"/>
          </a:p>
        </p:txBody>
      </p:sp>
    </p:spTree>
    <p:extLst>
      <p:ext uri="{BB962C8B-B14F-4D97-AF65-F5344CB8AC3E}">
        <p14:creationId xmlns:p14="http://schemas.microsoft.com/office/powerpoint/2010/main" val="90754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Giới thiệu ứng dụng</a:t>
            </a:r>
            <a:endParaRPr lang="en-US" altLang="en-US"/>
          </a:p>
        </p:txBody>
      </p:sp>
      <p:sp>
        <p:nvSpPr>
          <p:cNvPr id="86019" name="Rectangle 3"/>
          <p:cNvSpPr>
            <a:spLocks noGrp="1" noChangeArrowheads="1"/>
          </p:cNvSpPr>
          <p:nvPr>
            <p:ph type="body" idx="1"/>
          </p:nvPr>
        </p:nvSpPr>
        <p:spPr>
          <a:xfrm>
            <a:off x="619125" y="1544638"/>
            <a:ext cx="7824788" cy="4851400"/>
          </a:xfrm>
        </p:spPr>
        <p:txBody>
          <a:bodyPr/>
          <a:lstStyle/>
          <a:p>
            <a:pPr>
              <a:lnSpc>
                <a:spcPct val="80000"/>
              </a:lnSpc>
            </a:pPr>
            <a:r>
              <a:rPr lang="en-US" altLang="en-US" sz="2900" smtClean="0"/>
              <a:t>Video demo</a:t>
            </a:r>
            <a:r>
              <a:rPr lang="en-US" altLang="en-US" sz="2900"/>
              <a:t/>
            </a:r>
            <a:br>
              <a:rPr lang="en-US" altLang="en-US" sz="2900"/>
            </a:br>
            <a:endParaRPr lang="en-US" altLang="en-US" sz="2900"/>
          </a:p>
          <a:p>
            <a:pPr lvl="1">
              <a:lnSpc>
                <a:spcPct val="80000"/>
              </a:lnSpc>
            </a:pPr>
            <a:endParaRPr lang="en-US" altLang="en-US" sz="29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28</a:t>
            </a:fld>
            <a:endParaRPr lang="en-US" altLang="en-US"/>
          </a:p>
        </p:txBody>
      </p:sp>
    </p:spTree>
    <p:extLst>
      <p:ext uri="{BB962C8B-B14F-4D97-AF65-F5344CB8AC3E}">
        <p14:creationId xmlns:p14="http://schemas.microsoft.com/office/powerpoint/2010/main" val="12725659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
          <p:cNvSpPr>
            <a:spLocks noGrp="1" noChangeArrowheads="1"/>
          </p:cNvSpPr>
          <p:nvPr>
            <p:ph type="title"/>
          </p:nvPr>
        </p:nvSpPr>
        <p:spPr>
          <a:xfrm>
            <a:off x="1143000" y="457200"/>
            <a:ext cx="7391400" cy="487363"/>
          </a:xfrm>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210"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211"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12"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214"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215"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216"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217"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218" name="Group 11"/>
          <p:cNvGrpSpPr>
            <a:grpSpLocks/>
          </p:cNvGrpSpPr>
          <p:nvPr/>
        </p:nvGrpSpPr>
        <p:grpSpPr bwMode="auto">
          <a:xfrm>
            <a:off x="1143000" y="1765300"/>
            <a:ext cx="381000" cy="381000"/>
            <a:chOff x="2078" y="1680"/>
            <a:chExt cx="1615" cy="1615"/>
          </a:xfrm>
        </p:grpSpPr>
        <p:sp>
          <p:nvSpPr>
            <p:cNvPr id="219"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0"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1"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2"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3"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24"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5" name="Group 18"/>
          <p:cNvGrpSpPr>
            <a:grpSpLocks/>
          </p:cNvGrpSpPr>
          <p:nvPr/>
        </p:nvGrpSpPr>
        <p:grpSpPr bwMode="auto">
          <a:xfrm>
            <a:off x="1752600" y="2468563"/>
            <a:ext cx="381000" cy="381000"/>
            <a:chOff x="2078" y="1680"/>
            <a:chExt cx="1615" cy="1615"/>
          </a:xfrm>
        </p:grpSpPr>
        <p:sp>
          <p:nvSpPr>
            <p:cNvPr id="22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8"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9"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0"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1"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2" name="Group 25"/>
          <p:cNvGrpSpPr>
            <a:grpSpLocks/>
          </p:cNvGrpSpPr>
          <p:nvPr/>
        </p:nvGrpSpPr>
        <p:grpSpPr bwMode="auto">
          <a:xfrm>
            <a:off x="2105025" y="3306763"/>
            <a:ext cx="381000" cy="381000"/>
            <a:chOff x="2078" y="1680"/>
            <a:chExt cx="1615" cy="1615"/>
          </a:xfrm>
        </p:grpSpPr>
        <p:sp>
          <p:nvSpPr>
            <p:cNvPr id="23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5"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6"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7"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8"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9" name="Group 32"/>
          <p:cNvGrpSpPr>
            <a:grpSpLocks/>
          </p:cNvGrpSpPr>
          <p:nvPr/>
        </p:nvGrpSpPr>
        <p:grpSpPr bwMode="auto">
          <a:xfrm>
            <a:off x="2149240" y="4146550"/>
            <a:ext cx="381000" cy="381000"/>
            <a:chOff x="2078" y="1680"/>
            <a:chExt cx="1615" cy="1615"/>
          </a:xfrm>
        </p:grpSpPr>
        <p:sp>
          <p:nvSpPr>
            <p:cNvPr id="240"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1"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2"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3"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4"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45"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46" name="Group 39"/>
          <p:cNvGrpSpPr>
            <a:grpSpLocks/>
          </p:cNvGrpSpPr>
          <p:nvPr/>
        </p:nvGrpSpPr>
        <p:grpSpPr bwMode="auto">
          <a:xfrm>
            <a:off x="1905000" y="4875213"/>
            <a:ext cx="355600" cy="381000"/>
            <a:chOff x="2078" y="1680"/>
            <a:chExt cx="1615" cy="1615"/>
          </a:xfrm>
        </p:grpSpPr>
        <p:sp>
          <p:nvSpPr>
            <p:cNvPr id="247"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8"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9"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0"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1"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2"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53" name="Group 18"/>
          <p:cNvGrpSpPr>
            <a:grpSpLocks/>
          </p:cNvGrpSpPr>
          <p:nvPr/>
        </p:nvGrpSpPr>
        <p:grpSpPr bwMode="auto">
          <a:xfrm>
            <a:off x="1313341" y="5626100"/>
            <a:ext cx="381000" cy="381000"/>
            <a:chOff x="2078" y="1680"/>
            <a:chExt cx="1615" cy="1615"/>
          </a:xfrm>
        </p:grpSpPr>
        <p:sp>
          <p:nvSpPr>
            <p:cNvPr id="254"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5"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6"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7"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8"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9"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60"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29</a:t>
            </a:fld>
            <a:endParaRPr lang="en-US" altLang="en-US"/>
          </a:p>
        </p:txBody>
      </p:sp>
    </p:spTree>
    <p:extLst>
      <p:ext uri="{BB962C8B-B14F-4D97-AF65-F5344CB8AC3E}">
        <p14:creationId xmlns:p14="http://schemas.microsoft.com/office/powerpoint/2010/main" val="39812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8"/>
                                        </p:tgtEl>
                                      </p:cBhvr>
                                    </p:animEffect>
                                    <p:set>
                                      <p:cBhvr>
                                        <p:cTn id="7" dur="1" fill="hold">
                                          <p:stCondLst>
                                            <p:cond delay="499"/>
                                          </p:stCondLst>
                                        </p:cTn>
                                        <p:tgtEl>
                                          <p:spTgt spid="2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7"/>
                                        </p:tgtEl>
                                      </p:cBhvr>
                                    </p:animEffect>
                                    <p:set>
                                      <p:cBhvr>
                                        <p:cTn id="10" dur="1" fill="hold">
                                          <p:stCondLst>
                                            <p:cond delay="499"/>
                                          </p:stCondLst>
                                        </p:cTn>
                                        <p:tgtEl>
                                          <p:spTgt spid="2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16"/>
                                        </p:tgtEl>
                                      </p:cBhvr>
                                    </p:animEffect>
                                    <p:set>
                                      <p:cBhvr>
                                        <p:cTn id="13" dur="1" fill="hold">
                                          <p:stCondLst>
                                            <p:cond delay="499"/>
                                          </p:stCondLst>
                                        </p:cTn>
                                        <p:tgtEl>
                                          <p:spTgt spid="21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25"/>
                                        </p:tgtEl>
                                      </p:cBhvr>
                                    </p:animEffect>
                                    <p:set>
                                      <p:cBhvr>
                                        <p:cTn id="16" dur="1" fill="hold">
                                          <p:stCondLst>
                                            <p:cond delay="499"/>
                                          </p:stCondLst>
                                        </p:cTn>
                                        <p:tgtEl>
                                          <p:spTgt spid="22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2"/>
                                        </p:tgtEl>
                                      </p:cBhvr>
                                    </p:animEffect>
                                    <p:set>
                                      <p:cBhvr>
                                        <p:cTn id="19" dur="1" fill="hold">
                                          <p:stCondLst>
                                            <p:cond delay="499"/>
                                          </p:stCondLst>
                                        </p:cTn>
                                        <p:tgtEl>
                                          <p:spTgt spid="23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15"/>
                                        </p:tgtEl>
                                      </p:cBhvr>
                                    </p:animEffect>
                                    <p:set>
                                      <p:cBhvr>
                                        <p:cTn id="22" dur="1" fill="hold">
                                          <p:stCondLst>
                                            <p:cond delay="499"/>
                                          </p:stCondLst>
                                        </p:cTn>
                                        <p:tgtEl>
                                          <p:spTgt spid="21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39"/>
                                        </p:tgtEl>
                                      </p:cBhvr>
                                    </p:animEffect>
                                    <p:set>
                                      <p:cBhvr>
                                        <p:cTn id="25" dur="1" fill="hold">
                                          <p:stCondLst>
                                            <p:cond delay="499"/>
                                          </p:stCondLst>
                                        </p:cTn>
                                        <p:tgtEl>
                                          <p:spTgt spid="23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4"/>
                                        </p:tgtEl>
                                      </p:cBhvr>
                                    </p:animEffect>
                                    <p:set>
                                      <p:cBhvr>
                                        <p:cTn id="28" dur="1" fill="hold">
                                          <p:stCondLst>
                                            <p:cond delay="499"/>
                                          </p:stCondLst>
                                        </p:cTn>
                                        <p:tgtEl>
                                          <p:spTgt spid="21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46"/>
                                        </p:tgtEl>
                                      </p:cBhvr>
                                    </p:animEffect>
                                    <p:set>
                                      <p:cBhvr>
                                        <p:cTn id="31" dur="1" fill="hold">
                                          <p:stCondLst>
                                            <p:cond delay="499"/>
                                          </p:stCondLst>
                                        </p:cTn>
                                        <p:tgtEl>
                                          <p:spTgt spid="246"/>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13"/>
                                        </p:tgtEl>
                                      </p:cBhvr>
                                    </p:animEffect>
                                    <p:set>
                                      <p:cBhvr>
                                        <p:cTn id="34"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214" grpId="0" animBg="1"/>
      <p:bldP spid="215" grpId="0" animBg="1"/>
      <p:bldP spid="216" grpId="0" animBg="1"/>
      <p:bldP spid="2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Game 3D </a:t>
            </a:r>
            <a:r>
              <a:rPr lang="en-US" altLang="en-US" err="1" smtClean="0"/>
              <a:t>trên</a:t>
            </a:r>
            <a:r>
              <a:rPr lang="en-US" altLang="en-US" smtClean="0"/>
              <a:t> </a:t>
            </a:r>
            <a:r>
              <a:rPr lang="en-US" altLang="en-US" err="1" smtClean="0"/>
              <a:t>thiết</a:t>
            </a:r>
            <a:r>
              <a:rPr lang="en-US" altLang="en-US" smtClean="0"/>
              <a:t> </a:t>
            </a:r>
            <a:r>
              <a:rPr lang="en-US" altLang="en-US" err="1" smtClean="0"/>
              <a:t>bị</a:t>
            </a:r>
            <a:r>
              <a:rPr lang="en-US" altLang="en-US" smtClean="0"/>
              <a:t> di </a:t>
            </a:r>
            <a:r>
              <a:rPr lang="en-US" altLang="en-US" err="1" smtClean="0"/>
              <a:t>động</a:t>
            </a:r>
            <a:endParaRPr lang="en-US" altLang="en-US"/>
          </a:p>
        </p:txBody>
      </p:sp>
      <p:sp>
        <p:nvSpPr>
          <p:cNvPr id="86019" name="Rectangle 3"/>
          <p:cNvSpPr>
            <a:spLocks noGrp="1" noChangeArrowheads="1"/>
          </p:cNvSpPr>
          <p:nvPr>
            <p:ph type="body" idx="1"/>
          </p:nvPr>
        </p:nvSpPr>
        <p:spPr>
          <a:xfrm>
            <a:off x="381000" y="1295400"/>
            <a:ext cx="7824788" cy="4851400"/>
          </a:xfrm>
        </p:spPr>
        <p:txBody>
          <a:bodyPr/>
          <a:lstStyle/>
          <a:p>
            <a:pPr>
              <a:lnSpc>
                <a:spcPct val="80000"/>
              </a:lnSpc>
            </a:pPr>
            <a:r>
              <a:rPr lang="en-US" altLang="en-US" sz="2400" b="1" err="1" smtClean="0"/>
              <a:t>Thị</a:t>
            </a:r>
            <a:r>
              <a:rPr lang="en-US" altLang="en-US" sz="2400" b="1" smtClean="0"/>
              <a:t> </a:t>
            </a:r>
            <a:r>
              <a:rPr lang="en-US" altLang="en-US" sz="2400" b="1" err="1" smtClean="0"/>
              <a:t>trường</a:t>
            </a:r>
            <a:r>
              <a:rPr lang="en-US" altLang="en-US" sz="2400" b="1" smtClean="0"/>
              <a:t> </a:t>
            </a:r>
            <a:r>
              <a:rPr lang="en-US" altLang="en-US" sz="2400" b="1" err="1" smtClean="0"/>
              <a:t>rộng</a:t>
            </a:r>
            <a:r>
              <a:rPr lang="en-US" altLang="en-US" sz="2400" b="1" smtClean="0"/>
              <a:t> </a:t>
            </a:r>
            <a:r>
              <a:rPr lang="en-US" altLang="en-US" sz="2400" b="1" err="1" smtClean="0"/>
              <a:t>lớn</a:t>
            </a:r>
            <a:r>
              <a:rPr lang="en-US" altLang="en-US" sz="2400" b="1" smtClean="0"/>
              <a:t> </a:t>
            </a:r>
            <a:r>
              <a:rPr lang="en-US" altLang="en-US" sz="2400" b="1" err="1" smtClean="0"/>
              <a:t>và</a:t>
            </a:r>
            <a:r>
              <a:rPr lang="en-US" altLang="en-US" sz="2400" b="1" smtClean="0"/>
              <a:t> </a:t>
            </a:r>
            <a:r>
              <a:rPr lang="en-US" altLang="en-US" sz="2400" b="1" err="1" smtClean="0"/>
              <a:t>hấp</a:t>
            </a:r>
            <a:r>
              <a:rPr lang="en-US" altLang="en-US" sz="2400" b="1" smtClean="0"/>
              <a:t> </a:t>
            </a:r>
            <a:r>
              <a:rPr lang="en-US" altLang="en-US" sz="2400" b="1" err="1" smtClean="0"/>
              <a:t>dẫn</a:t>
            </a:r>
            <a:r>
              <a:rPr lang="en-US" altLang="en-US" sz="2400" b="1" smtClean="0"/>
              <a:t>.</a:t>
            </a:r>
            <a:endParaRPr lang="en-US" altLang="en-US" sz="2400" b="1"/>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52600"/>
            <a:ext cx="6762585" cy="3916612"/>
          </a:xfrm>
          <a:prstGeom prst="rect">
            <a:avLst/>
          </a:prstGeom>
        </p:spPr>
      </p:pic>
      <p:sp>
        <p:nvSpPr>
          <p:cNvPr id="3" name="TextBox 2"/>
          <p:cNvSpPr txBox="1"/>
          <p:nvPr/>
        </p:nvSpPr>
        <p:spPr>
          <a:xfrm>
            <a:off x="1447800" y="5715000"/>
            <a:ext cx="6560450" cy="369332"/>
          </a:xfrm>
          <a:prstGeom prst="rect">
            <a:avLst/>
          </a:prstGeom>
          <a:noFill/>
        </p:spPr>
        <p:txBody>
          <a:bodyPr wrap="none" rtlCol="0">
            <a:spAutoFit/>
          </a:bodyPr>
          <a:lstStyle/>
          <a:p>
            <a:r>
              <a:rPr lang="en-US" err="1"/>
              <a:t>Số</a:t>
            </a:r>
            <a:r>
              <a:rPr lang="en-US"/>
              <a:t> </a:t>
            </a:r>
            <a:r>
              <a:rPr lang="en-US" err="1"/>
              <a:t>lượng</a:t>
            </a:r>
            <a:r>
              <a:rPr lang="en-US"/>
              <a:t> </a:t>
            </a:r>
            <a:r>
              <a:rPr lang="en-US" err="1"/>
              <a:t>ứng</a:t>
            </a:r>
            <a:r>
              <a:rPr lang="en-US"/>
              <a:t> </a:t>
            </a:r>
            <a:r>
              <a:rPr lang="en-US" err="1"/>
              <a:t>dụng</a:t>
            </a:r>
            <a:r>
              <a:rPr lang="en-US"/>
              <a:t> game </a:t>
            </a:r>
            <a:r>
              <a:rPr lang="en-US" err="1"/>
              <a:t>đang</a:t>
            </a:r>
            <a:r>
              <a:rPr lang="en-US"/>
              <a:t> </a:t>
            </a:r>
            <a:r>
              <a:rPr lang="en-US" err="1"/>
              <a:t>vượt</a:t>
            </a:r>
            <a:r>
              <a:rPr lang="en-US"/>
              <a:t> </a:t>
            </a:r>
            <a:r>
              <a:rPr lang="en-US" err="1"/>
              <a:t>trội</a:t>
            </a:r>
            <a:r>
              <a:rPr lang="en-US"/>
              <a:t> </a:t>
            </a:r>
            <a:r>
              <a:rPr lang="en-US" err="1"/>
              <a:t>trên</a:t>
            </a:r>
            <a:r>
              <a:rPr lang="en-US"/>
              <a:t> </a:t>
            </a:r>
            <a:r>
              <a:rPr lang="en-US" err="1"/>
              <a:t>kho</a:t>
            </a:r>
            <a:r>
              <a:rPr lang="en-US"/>
              <a:t> </a:t>
            </a:r>
            <a:r>
              <a:rPr lang="en-US" err="1"/>
              <a:t>tải</a:t>
            </a:r>
            <a:r>
              <a:rPr lang="en-US"/>
              <a:t> </a:t>
            </a:r>
            <a:r>
              <a:rPr lang="en-US" err="1"/>
              <a:t>Việt</a:t>
            </a:r>
            <a:r>
              <a:rPr lang="en-US"/>
              <a:t> Nam</a:t>
            </a:r>
          </a:p>
        </p:txBody>
      </p:sp>
      <p:sp>
        <p:nvSpPr>
          <p:cNvPr id="6" name="Title 1"/>
          <p:cNvSpPr txBox="1">
            <a:spLocks/>
          </p:cNvSpPr>
          <p:nvPr/>
        </p:nvSpPr>
        <p:spPr bwMode="auto">
          <a:xfrm>
            <a:off x="5443" y="6324600"/>
            <a:ext cx="7995557"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a:r>
              <a:rPr lang="en-US" sz="1400" err="1">
                <a:solidFill>
                  <a:schemeClr val="tx1"/>
                </a:solidFill>
              </a:rPr>
              <a:t>Nguồn</a:t>
            </a:r>
            <a:r>
              <a:rPr lang="en-US" sz="1400">
                <a:solidFill>
                  <a:schemeClr val="tx1"/>
                </a:solidFill>
              </a:rPr>
              <a:t>: </a:t>
            </a:r>
            <a:r>
              <a:rPr lang="en-US" sz="1400" u="sng">
                <a:solidFill>
                  <a:schemeClr val="tx2"/>
                </a:solidFill>
              </a:rPr>
              <a:t>http://m.ictnews.vn/khoi-nghiep/bao-cao-thong-ke-cac-con-so/tai-sao-starup-mobile-viet-thuong-chon-khoi-nghiep-bang-game-118431.ict</a:t>
            </a:r>
          </a:p>
        </p:txBody>
      </p:sp>
      <p:sp>
        <p:nvSpPr>
          <p:cNvPr id="4" name="Slide Number Placeholder 3"/>
          <p:cNvSpPr>
            <a:spLocks noGrp="1"/>
          </p:cNvSpPr>
          <p:nvPr>
            <p:ph type="sldNum" sz="quarter" idx="11"/>
          </p:nvPr>
        </p:nvSpPr>
        <p:spPr/>
        <p:txBody>
          <a:bodyPr/>
          <a:lstStyle/>
          <a:p>
            <a:fld id="{0AA8B822-CE5B-44BD-8207-2A5C3586860E}" type="slidenum">
              <a:rPr lang="en-US" altLang="en-US" smtClean="0"/>
              <a:pPr/>
              <a:t>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Kết quả đạt được</a:t>
            </a:r>
            <a:endParaRPr lang="en-US" altLang="en-US"/>
          </a:p>
        </p:txBody>
      </p:sp>
      <p:sp>
        <p:nvSpPr>
          <p:cNvPr id="86019" name="Rectangle 3"/>
          <p:cNvSpPr>
            <a:spLocks noGrp="1" noChangeArrowheads="1"/>
          </p:cNvSpPr>
          <p:nvPr>
            <p:ph type="body" idx="1"/>
          </p:nvPr>
        </p:nvSpPr>
        <p:spPr>
          <a:xfrm>
            <a:off x="304800" y="1371600"/>
            <a:ext cx="8458199" cy="4851400"/>
          </a:xfrm>
        </p:spPr>
        <p:txBody>
          <a:bodyPr/>
          <a:lstStyle/>
          <a:p>
            <a:pPr>
              <a:lnSpc>
                <a:spcPct val="150000"/>
              </a:lnSpc>
            </a:pPr>
            <a:r>
              <a:rPr lang="en-US" altLang="en-US" sz="2400" smtClean="0"/>
              <a:t>Hiểu rõ và vận dụng tốt thư viện OpenGL ES.</a:t>
            </a:r>
          </a:p>
          <a:p>
            <a:pPr>
              <a:lnSpc>
                <a:spcPct val="150000"/>
              </a:lnSpc>
            </a:pPr>
            <a:r>
              <a:rPr lang="en-US" sz="2400" smtClean="0">
                <a:ea typeface="Calibri" panose="020F0502020204030204" pitchFamily="34" charset="0"/>
              </a:rPr>
              <a:t>Nắm vững được cấu trúc của </a:t>
            </a:r>
            <a:r>
              <a:rPr lang="en-US" sz="2400">
                <a:ea typeface="Calibri" panose="020F0502020204030204" pitchFamily="34" charset="0"/>
              </a:rPr>
              <a:t>Adreno SDK </a:t>
            </a:r>
            <a:r>
              <a:rPr lang="en-US" sz="2400" smtClean="0">
                <a:ea typeface="Calibri" panose="020F0502020204030204" pitchFamily="34" charset="0"/>
              </a:rPr>
              <a:t>framework. Từ đó </a:t>
            </a:r>
            <a:r>
              <a:rPr lang="en-US" sz="2400">
                <a:ea typeface="Calibri" panose="020F0502020204030204" pitchFamily="34" charset="0"/>
              </a:rPr>
              <a:t>linh hoạt tùy biến và xây dựng lại các lớp, hàm thành framework cho riêng mình dựa trên những gì Adreno SDK cung </a:t>
            </a:r>
            <a:r>
              <a:rPr lang="en-US" sz="2400" smtClean="0">
                <a:ea typeface="Calibri" panose="020F0502020204030204" pitchFamily="34" charset="0"/>
              </a:rPr>
              <a:t>cấp.</a:t>
            </a:r>
          </a:p>
          <a:p>
            <a:pPr>
              <a:lnSpc>
                <a:spcPct val="150000"/>
              </a:lnSpc>
            </a:pPr>
            <a:r>
              <a:rPr lang="en-US" sz="2400">
                <a:ea typeface="Calibri" panose="020F0502020204030204" pitchFamily="34" charset="0"/>
              </a:rPr>
              <a:t>X</a:t>
            </a:r>
            <a:r>
              <a:rPr lang="en-US" sz="2400" smtClean="0">
                <a:ea typeface="Calibri" panose="020F0502020204030204" pitchFamily="34" charset="0"/>
              </a:rPr>
              <a:t>ây </a:t>
            </a:r>
            <a:r>
              <a:rPr lang="en-US" sz="2400">
                <a:ea typeface="Calibri" panose="020F0502020204030204" pitchFamily="34" charset="0"/>
              </a:rPr>
              <a:t>dựng và phát triển thành công ứng dụng game đối kháng 3D “</a:t>
            </a:r>
            <a:r>
              <a:rPr lang="en-US" sz="2400" b="1">
                <a:ea typeface="Calibri" panose="020F0502020204030204" pitchFamily="34" charset="0"/>
              </a:rPr>
              <a:t>FIST VS BLADE</a:t>
            </a:r>
            <a:r>
              <a:rPr lang="en-US" sz="2400">
                <a:ea typeface="Calibri" panose="020F0502020204030204" pitchFamily="34" charset="0"/>
              </a:rPr>
              <a:t>”</a:t>
            </a:r>
            <a:r>
              <a:rPr lang="en-US" sz="2400" b="1">
                <a:ea typeface="Calibri" panose="020F0502020204030204" pitchFamily="34" charset="0"/>
              </a:rPr>
              <a:t> </a:t>
            </a:r>
            <a:r>
              <a:rPr lang="en-US" sz="2400">
                <a:ea typeface="Calibri" panose="020F0502020204030204" pitchFamily="34" charset="0"/>
              </a:rPr>
              <a:t>chạy trên nền tảng Android và </a:t>
            </a:r>
            <a:r>
              <a:rPr lang="en-US" sz="2400" smtClean="0">
                <a:ea typeface="Calibri" panose="020F0502020204030204" pitchFamily="34" charset="0"/>
              </a:rPr>
              <a:t>Windows.</a:t>
            </a:r>
            <a:endParaRPr lang="en-US" altLang="en-US" sz="2400"/>
          </a:p>
          <a:p>
            <a:pPr lvl="1">
              <a:lnSpc>
                <a:spcPct val="80000"/>
              </a:lnSpc>
            </a:pPr>
            <a:endParaRPr lang="en-US" altLang="en-US" sz="29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30</a:t>
            </a:fld>
            <a:endParaRPr lang="en-US" altLang="en-US"/>
          </a:p>
        </p:txBody>
      </p:sp>
    </p:spTree>
    <p:extLst>
      <p:ext uri="{BB962C8B-B14F-4D97-AF65-F5344CB8AC3E}">
        <p14:creationId xmlns:p14="http://schemas.microsoft.com/office/powerpoint/2010/main" val="15585032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Hướng phát triển</a:t>
            </a:r>
            <a:endParaRPr lang="en-US" altLang="en-US"/>
          </a:p>
        </p:txBody>
      </p:sp>
      <p:sp>
        <p:nvSpPr>
          <p:cNvPr id="86019" name="Rectangle 3"/>
          <p:cNvSpPr>
            <a:spLocks noGrp="1" noChangeArrowheads="1"/>
          </p:cNvSpPr>
          <p:nvPr>
            <p:ph type="body" idx="1"/>
          </p:nvPr>
        </p:nvSpPr>
        <p:spPr>
          <a:xfrm>
            <a:off x="304800" y="1397000"/>
            <a:ext cx="8458199" cy="4851400"/>
          </a:xfrm>
        </p:spPr>
        <p:txBody>
          <a:bodyPr/>
          <a:lstStyle/>
          <a:p>
            <a:pPr lvl="0">
              <a:lnSpc>
                <a:spcPct val="150000"/>
              </a:lnSpc>
            </a:pPr>
            <a:r>
              <a:rPr lang="en-US" sz="2400"/>
              <a:t>Tối ưu hóa các xử lí và bộ </a:t>
            </a:r>
            <a:r>
              <a:rPr lang="en-US" sz="2400" smtClean="0"/>
              <a:t>nhớ.</a:t>
            </a:r>
            <a:endParaRPr lang="en-US" sz="2400"/>
          </a:p>
          <a:p>
            <a:pPr lvl="0">
              <a:lnSpc>
                <a:spcPct val="150000"/>
              </a:lnSpc>
            </a:pPr>
            <a:r>
              <a:rPr lang="en-US" sz="2400"/>
              <a:t>Hỗ trợ chế độ chơi nhiều người (</a:t>
            </a:r>
            <a:r>
              <a:rPr lang="en-US" sz="2400" smtClean="0"/>
              <a:t>multiplayer).</a:t>
            </a:r>
          </a:p>
          <a:p>
            <a:pPr lvl="0">
              <a:lnSpc>
                <a:spcPct val="150000"/>
              </a:lnSpc>
            </a:pPr>
            <a:r>
              <a:rPr lang="en-US" sz="2400" smtClean="0"/>
              <a:t>Tăng </a:t>
            </a:r>
            <a:r>
              <a:rPr lang="en-US" sz="2400"/>
              <a:t>thêm số lượng màn </a:t>
            </a:r>
            <a:r>
              <a:rPr lang="en-US" sz="2400" smtClean="0"/>
              <a:t>chơi.</a:t>
            </a:r>
          </a:p>
          <a:p>
            <a:pPr>
              <a:lnSpc>
                <a:spcPct val="150000"/>
              </a:lnSpc>
            </a:pPr>
            <a:r>
              <a:rPr lang="en-US" sz="2400"/>
              <a:t>Xây dựng thêm nhiều Hero, Skill và </a:t>
            </a:r>
            <a:r>
              <a:rPr lang="en-US" sz="2400" smtClean="0"/>
              <a:t>Item.</a:t>
            </a:r>
            <a:endParaRPr lang="en-US" sz="2400"/>
          </a:p>
          <a:p>
            <a:pPr>
              <a:lnSpc>
                <a:spcPct val="150000"/>
              </a:lnSpc>
            </a:pPr>
            <a:r>
              <a:rPr lang="en-US" sz="2400"/>
              <a:t>Cải thiện trí thông minh nhân tạo của máy giúp người chơi có cảm giác </a:t>
            </a:r>
            <a:r>
              <a:rPr lang="en-US" sz="2400" smtClean="0"/>
              <a:t>thật và hợp lí hơn.</a:t>
            </a:r>
            <a:endParaRPr lang="en-US" sz="2400"/>
          </a:p>
          <a:p>
            <a:pPr lvl="0">
              <a:lnSpc>
                <a:spcPct val="150000"/>
              </a:lnSpc>
            </a:pPr>
            <a:endParaRPr lang="en-US" sz="2400"/>
          </a:p>
          <a:p>
            <a:pPr lvl="1">
              <a:lnSpc>
                <a:spcPct val="80000"/>
              </a:lnSpc>
            </a:pPr>
            <a:endParaRPr lang="en-US" altLang="en-US" sz="29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31</a:t>
            </a:fld>
            <a:endParaRPr lang="en-US" altLang="en-US"/>
          </a:p>
        </p:txBody>
      </p:sp>
    </p:spTree>
    <p:extLst>
      <p:ext uri="{BB962C8B-B14F-4D97-AF65-F5344CB8AC3E}">
        <p14:creationId xmlns:p14="http://schemas.microsoft.com/office/powerpoint/2010/main" val="7757891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Text Box 4"/>
          <p:cNvSpPr txBox="1">
            <a:spLocks noChangeArrowheads="1"/>
          </p:cNvSpPr>
          <p:nvPr/>
        </p:nvSpPr>
        <p:spPr bwMode="auto">
          <a:xfrm>
            <a:off x="2629353" y="5943600"/>
            <a:ext cx="3001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solidFill>
                  <a:schemeClr val="bg1"/>
                </a:solidFill>
              </a:rPr>
              <a:t>www.themegallery.com</a:t>
            </a:r>
          </a:p>
        </p:txBody>
      </p:sp>
      <p:sp>
        <p:nvSpPr>
          <p:cNvPr id="104453" name="WordArt 5"/>
          <p:cNvSpPr>
            <a:spLocks noChangeArrowheads="1" noChangeShapeType="1" noTextEdit="1"/>
          </p:cNvSpPr>
          <p:nvPr/>
        </p:nvSpPr>
        <p:spPr bwMode="gray">
          <a:xfrm>
            <a:off x="1905000" y="2438400"/>
            <a:ext cx="6934200" cy="1295399"/>
          </a:xfrm>
          <a:prstGeom prst="rect">
            <a:avLst/>
          </a:prstGeom>
        </p:spPr>
        <p:txBody>
          <a:bodyPr wrap="none" fromWordArt="1">
            <a:prstTxWarp prst="textDeflate">
              <a:avLst>
                <a:gd name="adj" fmla="val 0"/>
              </a:avLst>
            </a:prstTxWarp>
          </a:bodyPr>
          <a:lstStyle/>
          <a:p>
            <a:r>
              <a:rPr lang="en-US" sz="3600" b="1" kern="10" smtClean="0">
                <a:ln w="28575">
                  <a:solidFill>
                    <a:schemeClr val="bg1"/>
                  </a:solidFill>
                  <a:round/>
                  <a:headEnd/>
                  <a:tailEnd/>
                </a:ln>
                <a:effectLst>
                  <a:outerShdw blurRad="38100" dist="38100" dir="2700000" algn="tl">
                    <a:srgbClr val="000000">
                      <a:alpha val="43137"/>
                    </a:srgbClr>
                  </a:outerShdw>
                </a:effectLst>
                <a:cs typeface="Arial" panose="020B0604020202020204" pitchFamily="34" charset="0"/>
              </a:rPr>
              <a:t>CẢM ƠN QUÝ THẦY CÔ VÀ </a:t>
            </a:r>
          </a:p>
          <a:p>
            <a:r>
              <a:rPr lang="en-US" sz="3600" b="1" kern="10" smtClean="0">
                <a:ln w="28575">
                  <a:solidFill>
                    <a:schemeClr val="bg1"/>
                  </a:solidFill>
                  <a:round/>
                  <a:headEnd/>
                  <a:tailEnd/>
                </a:ln>
                <a:effectLst>
                  <a:outerShdw blurRad="38100" dist="38100" dir="2700000" algn="tl">
                    <a:srgbClr val="000000">
                      <a:alpha val="43137"/>
                    </a:srgbClr>
                  </a:outerShdw>
                </a:effectLst>
                <a:cs typeface="Arial" panose="020B0604020202020204" pitchFamily="34" charset="0"/>
              </a:rPr>
              <a:t>CÁC BẠN ĐÃ LẮNG NGHE !</a:t>
            </a:r>
            <a:endParaRPr lang="en-US" sz="3600" b="1" kern="10">
              <a:ln w="28575">
                <a:solidFill>
                  <a:schemeClr val="bg1"/>
                </a:solidFill>
                <a:round/>
                <a:headEnd/>
                <a:tailEnd/>
              </a:ln>
              <a:effectLst>
                <a:outerShdw blurRad="38100" dist="38100" dir="2700000" algn="tl">
                  <a:srgbClr val="000000">
                    <a:alpha val="43137"/>
                  </a:srgbClr>
                </a:outerShdw>
              </a:effectLst>
              <a:cs typeface="Arial" panose="020B0604020202020204" pitchFamily="34" charset="0"/>
            </a:endParaRPr>
          </a:p>
        </p:txBody>
      </p:sp>
      <p:sp>
        <p:nvSpPr>
          <p:cNvPr id="6" name="Rectangle 5"/>
          <p:cNvSpPr/>
          <p:nvPr/>
        </p:nvSpPr>
        <p:spPr bwMode="auto">
          <a:xfrm>
            <a:off x="3581400" y="5105400"/>
            <a:ext cx="2514600" cy="144780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4453"/>
                                        </p:tgtEl>
                                        <p:attrNameLst>
                                          <p:attrName>style.visibility</p:attrName>
                                        </p:attrNameLst>
                                      </p:cBhvr>
                                      <p:to>
                                        <p:strVal val="visible"/>
                                      </p:to>
                                    </p:set>
                                    <p:anim calcmode="lin" valueType="num">
                                      <p:cBhvr>
                                        <p:cTn id="7" dur="500" fill="hold"/>
                                        <p:tgtEl>
                                          <p:spTgt spid="104453"/>
                                        </p:tgtEl>
                                        <p:attrNameLst>
                                          <p:attrName>ppt_w</p:attrName>
                                        </p:attrNameLst>
                                      </p:cBhvr>
                                      <p:tavLst>
                                        <p:tav tm="0">
                                          <p:val>
                                            <p:fltVal val="0"/>
                                          </p:val>
                                        </p:tav>
                                        <p:tav tm="100000">
                                          <p:val>
                                            <p:strVal val="#ppt_w"/>
                                          </p:val>
                                        </p:tav>
                                      </p:tavLst>
                                    </p:anim>
                                    <p:anim calcmode="lin" valueType="num">
                                      <p:cBhvr>
                                        <p:cTn id="8" dur="500" fill="hold"/>
                                        <p:tgtEl>
                                          <p:spTgt spid="104453"/>
                                        </p:tgtEl>
                                        <p:attrNameLst>
                                          <p:attrName>ppt_h</p:attrName>
                                        </p:attrNameLst>
                                      </p:cBhvr>
                                      <p:tavLst>
                                        <p:tav tm="0">
                                          <p:val>
                                            <p:fltVal val="0"/>
                                          </p:val>
                                        </p:tav>
                                        <p:tav tm="100000">
                                          <p:val>
                                            <p:strVal val="#ppt_h"/>
                                          </p:val>
                                        </p:tav>
                                      </p:tavLst>
                                    </p:anim>
                                    <p:animEffect transition="in" filter="fade">
                                      <p:cBhvr>
                                        <p:cTn id="9" dur="5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Game 3D </a:t>
            </a:r>
            <a:r>
              <a:rPr lang="en-US" altLang="en-US" err="1" smtClean="0"/>
              <a:t>trên</a:t>
            </a:r>
            <a:r>
              <a:rPr lang="en-US" altLang="en-US" smtClean="0"/>
              <a:t> </a:t>
            </a:r>
            <a:r>
              <a:rPr lang="en-US" altLang="en-US" err="1" smtClean="0"/>
              <a:t>thiết</a:t>
            </a:r>
            <a:r>
              <a:rPr lang="en-US" altLang="en-US" smtClean="0"/>
              <a:t> </a:t>
            </a:r>
            <a:r>
              <a:rPr lang="en-US" altLang="en-US" err="1" smtClean="0"/>
              <a:t>bị</a:t>
            </a:r>
            <a:r>
              <a:rPr lang="en-US" altLang="en-US" smtClean="0"/>
              <a:t> di </a:t>
            </a:r>
            <a:r>
              <a:rPr lang="en-US" altLang="en-US" err="1" smtClean="0"/>
              <a:t>động</a:t>
            </a:r>
            <a:endParaRPr lang="en-US" altLang="en-US"/>
          </a:p>
        </p:txBody>
      </p:sp>
      <p:sp>
        <p:nvSpPr>
          <p:cNvPr id="86019" name="Rectangle 3"/>
          <p:cNvSpPr>
            <a:spLocks noGrp="1" noChangeArrowheads="1"/>
          </p:cNvSpPr>
          <p:nvPr>
            <p:ph type="body" idx="1"/>
          </p:nvPr>
        </p:nvSpPr>
        <p:spPr>
          <a:xfrm>
            <a:off x="619125" y="1544638"/>
            <a:ext cx="7824788" cy="4851400"/>
          </a:xfrm>
        </p:spPr>
        <p:txBody>
          <a:bodyPr/>
          <a:lstStyle/>
          <a:p>
            <a:pPr>
              <a:lnSpc>
                <a:spcPct val="80000"/>
              </a:lnSpc>
            </a:pPr>
            <a:r>
              <a:rPr lang="en-US" altLang="en-US" b="1">
                <a:solidFill>
                  <a:schemeClr val="tx2"/>
                </a:solidFill>
              </a:rPr>
              <a:t>How do I incorporate my logo to a slide that will apply to all the other slides? </a:t>
            </a:r>
          </a:p>
          <a:p>
            <a:pPr>
              <a:lnSpc>
                <a:spcPct val="80000"/>
              </a:lnSpc>
            </a:pPr>
            <a:endParaRPr lang="en-US" altLang="en-US" b="1">
              <a:solidFill>
                <a:schemeClr val="tx2"/>
              </a:solidFill>
            </a:endParaRPr>
          </a:p>
          <a:p>
            <a:pPr lvl="1">
              <a:lnSpc>
                <a:spcPct val="80000"/>
              </a:lnSpc>
            </a:pPr>
            <a:r>
              <a:rPr lang="en-US" altLang="en-US" sz="2900"/>
              <a:t>On the </a:t>
            </a:r>
            <a:r>
              <a:rPr lang="en-US" altLang="en-US" sz="2900">
                <a:solidFill>
                  <a:schemeClr val="accent1"/>
                </a:solidFill>
              </a:rPr>
              <a:t>[View]</a:t>
            </a:r>
            <a:r>
              <a:rPr lang="en-US" altLang="en-US" sz="2900"/>
              <a:t> menu, point to </a:t>
            </a:r>
            <a:r>
              <a:rPr lang="en-US" altLang="en-US" sz="2900">
                <a:solidFill>
                  <a:schemeClr val="accent1"/>
                </a:solidFill>
              </a:rPr>
              <a:t>[Master],</a:t>
            </a:r>
            <a:r>
              <a:rPr lang="en-US" altLang="en-US" sz="2900"/>
              <a:t> and then click </a:t>
            </a:r>
            <a:r>
              <a:rPr lang="en-US" altLang="en-US" sz="2900">
                <a:solidFill>
                  <a:schemeClr val="accent1"/>
                </a:solidFill>
              </a:rPr>
              <a:t>[Slide Master]</a:t>
            </a:r>
            <a:r>
              <a:rPr lang="en-US" altLang="en-US" sz="2900"/>
              <a:t> or </a:t>
            </a:r>
            <a:r>
              <a:rPr lang="en-US" altLang="en-US" sz="2900">
                <a:solidFill>
                  <a:schemeClr val="accent1"/>
                </a:solidFill>
              </a:rPr>
              <a:t>[Notes Master].</a:t>
            </a:r>
            <a:r>
              <a:rPr lang="en-US" altLang="en-US" sz="2900"/>
              <a:t> Change images to the one you like, then it will apply to all the other slides. </a:t>
            </a:r>
            <a:br>
              <a:rPr lang="en-US" altLang="en-US" sz="2900"/>
            </a:br>
            <a:endParaRPr lang="en-US" altLang="en-US" sz="2900"/>
          </a:p>
          <a:p>
            <a:pPr lvl="1">
              <a:lnSpc>
                <a:spcPct val="80000"/>
              </a:lnSpc>
            </a:pPr>
            <a:endParaRPr lang="en-US" altLang="en-US" sz="29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33</a:t>
            </a:fld>
            <a:endParaRPr lang="en-US" altLang="en-US"/>
          </a:p>
        </p:txBody>
      </p:sp>
    </p:spTree>
    <p:extLst>
      <p:ext uri="{BB962C8B-B14F-4D97-AF65-F5344CB8AC3E}">
        <p14:creationId xmlns:p14="http://schemas.microsoft.com/office/powerpoint/2010/main" val="3460223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sz="3200"/>
              <a:t>Diagram</a:t>
            </a:r>
            <a:endParaRPr lang="en-US" altLang="en-US" sz="1800"/>
          </a:p>
        </p:txBody>
      </p:sp>
      <p:sp>
        <p:nvSpPr>
          <p:cNvPr id="88067" name="AutoShape 3"/>
          <p:cNvSpPr>
            <a:spLocks noChangeArrowheads="1"/>
          </p:cNvSpPr>
          <p:nvPr/>
        </p:nvSpPr>
        <p:spPr bwMode="auto">
          <a:xfrm>
            <a:off x="5562600" y="3352800"/>
            <a:ext cx="2286000" cy="266700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a:latin typeface="Verdana" panose="020B0604030504040204" pitchFamily="34" charset="0"/>
            </a:endParaRPr>
          </a:p>
        </p:txBody>
      </p:sp>
      <p:sp>
        <p:nvSpPr>
          <p:cNvPr id="88069" name="AutoShape 5"/>
          <p:cNvSpPr>
            <a:spLocks noChangeArrowheads="1"/>
          </p:cNvSpPr>
          <p:nvPr/>
        </p:nvSpPr>
        <p:spPr bwMode="auto">
          <a:xfrm>
            <a:off x="1143000" y="3352800"/>
            <a:ext cx="2286000" cy="266700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a:latin typeface="Verdana" panose="020B0604030504040204" pitchFamily="34" charset="0"/>
            </a:endParaRPr>
          </a:p>
        </p:txBody>
      </p:sp>
      <p:sp>
        <p:nvSpPr>
          <p:cNvPr id="88070" name="Text Box 6"/>
          <p:cNvSpPr txBox="1">
            <a:spLocks noChangeArrowheads="1"/>
          </p:cNvSpPr>
          <p:nvPr/>
        </p:nvSpPr>
        <p:spPr bwMode="auto">
          <a:xfrm>
            <a:off x="1238250" y="3552825"/>
            <a:ext cx="20383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sz="2000" b="1">
                <a:solidFill>
                  <a:srgbClr val="000000"/>
                </a:solidFill>
              </a:rPr>
              <a:t>ThemeGallery</a:t>
            </a:r>
            <a:r>
              <a:rPr lang="en-US" altLang="en-US">
                <a:solidFill>
                  <a:srgbClr val="000000"/>
                </a:solidFill>
              </a:rPr>
              <a:t> </a:t>
            </a:r>
            <a:r>
              <a:rPr lang="en-US" altLang="en-US" sz="1400">
                <a:solidFill>
                  <a:srgbClr val="000000"/>
                </a:solidFill>
              </a:rPr>
              <a:t>is a Design Digital Content &amp; Contents mall developed by Guild Design Inc.</a:t>
            </a:r>
          </a:p>
        </p:txBody>
      </p:sp>
      <p:sp>
        <p:nvSpPr>
          <p:cNvPr id="88071" name="Freeform 7"/>
          <p:cNvSpPr>
            <a:spLocks/>
          </p:cNvSpPr>
          <p:nvPr/>
        </p:nvSpPr>
        <p:spPr bwMode="gray">
          <a:xfrm>
            <a:off x="3222625" y="3255963"/>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en-US"/>
          </a:p>
        </p:txBody>
      </p:sp>
      <p:sp>
        <p:nvSpPr>
          <p:cNvPr id="88072" name="AutoShape 8"/>
          <p:cNvSpPr>
            <a:spLocks noChangeAspect="1" noChangeArrowheads="1" noTextEdit="1"/>
          </p:cNvSpPr>
          <p:nvPr/>
        </p:nvSpPr>
        <p:spPr bwMode="gray">
          <a:xfrm flipH="1">
            <a:off x="4868863" y="3252788"/>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8073" name="Freeform 9"/>
          <p:cNvSpPr>
            <a:spLocks/>
          </p:cNvSpPr>
          <p:nvPr/>
        </p:nvSpPr>
        <p:spPr bwMode="gray">
          <a:xfrm flipH="1">
            <a:off x="4875213" y="3255963"/>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en-US"/>
          </a:p>
        </p:txBody>
      </p:sp>
      <p:grpSp>
        <p:nvGrpSpPr>
          <p:cNvPr id="88074" name="Group 10"/>
          <p:cNvGrpSpPr>
            <a:grpSpLocks/>
          </p:cNvGrpSpPr>
          <p:nvPr/>
        </p:nvGrpSpPr>
        <p:grpSpPr bwMode="auto">
          <a:xfrm>
            <a:off x="3048000" y="1628775"/>
            <a:ext cx="2998788" cy="1601788"/>
            <a:chOff x="1997" y="1314"/>
            <a:chExt cx="1889" cy="1009"/>
          </a:xfrm>
        </p:grpSpPr>
        <p:grpSp>
          <p:nvGrpSpPr>
            <p:cNvPr id="88075" name="Group 11"/>
            <p:cNvGrpSpPr>
              <a:grpSpLocks/>
            </p:cNvGrpSpPr>
            <p:nvPr/>
          </p:nvGrpSpPr>
          <p:grpSpPr bwMode="auto">
            <a:xfrm>
              <a:off x="1997" y="1404"/>
              <a:ext cx="1889" cy="919"/>
              <a:chOff x="1973" y="1027"/>
              <a:chExt cx="1926" cy="937"/>
            </a:xfrm>
          </p:grpSpPr>
          <p:sp>
            <p:nvSpPr>
              <p:cNvPr id="88076" name="Oval 12"/>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77" name="Oval 13"/>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8078"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88079"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88080"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88081"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88082" name="Text Box 18"/>
          <p:cNvSpPr txBox="1">
            <a:spLocks noChangeArrowheads="1"/>
          </p:cNvSpPr>
          <p:nvPr/>
        </p:nvSpPr>
        <p:spPr bwMode="auto">
          <a:xfrm>
            <a:off x="3886200" y="1828800"/>
            <a:ext cx="12287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t>Title</a:t>
            </a:r>
          </a:p>
          <a:p>
            <a:pPr eaLnBrk="0" hangingPunct="0"/>
            <a:r>
              <a:rPr lang="en-US" altLang="en-US" sz="1400"/>
              <a:t>Add your text</a:t>
            </a:r>
          </a:p>
        </p:txBody>
      </p:sp>
      <p:sp>
        <p:nvSpPr>
          <p:cNvPr id="88083" name="Text Box 19"/>
          <p:cNvSpPr txBox="1">
            <a:spLocks noChangeArrowheads="1"/>
          </p:cNvSpPr>
          <p:nvPr/>
        </p:nvSpPr>
        <p:spPr bwMode="auto">
          <a:xfrm>
            <a:off x="5734050" y="3552825"/>
            <a:ext cx="20383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sz="2000" b="1">
                <a:solidFill>
                  <a:srgbClr val="000000"/>
                </a:solidFill>
              </a:rPr>
              <a:t>ThemeGallery</a:t>
            </a:r>
            <a:r>
              <a:rPr lang="en-US" altLang="en-US">
                <a:solidFill>
                  <a:srgbClr val="000000"/>
                </a:solidFill>
              </a:rPr>
              <a:t> </a:t>
            </a:r>
            <a:r>
              <a:rPr lang="en-US" altLang="en-US" sz="1400">
                <a:solidFill>
                  <a:srgbClr val="000000"/>
                </a:solidFill>
              </a:rPr>
              <a:t>is a Design Digital Content &amp; Contents mall developed by Guild Design Inc.</a:t>
            </a:r>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34</a:t>
            </a:fld>
            <a:endParaRPr lang="en-US"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t> Cycle Diagram</a:t>
            </a:r>
          </a:p>
        </p:txBody>
      </p:sp>
      <p:grpSp>
        <p:nvGrpSpPr>
          <p:cNvPr id="89112" name="Group 24"/>
          <p:cNvGrpSpPr>
            <a:grpSpLocks/>
          </p:cNvGrpSpPr>
          <p:nvPr/>
        </p:nvGrpSpPr>
        <p:grpSpPr bwMode="auto">
          <a:xfrm>
            <a:off x="762000" y="2057400"/>
            <a:ext cx="7315200" cy="3886200"/>
            <a:chOff x="480" y="1296"/>
            <a:chExt cx="4608" cy="2448"/>
          </a:xfrm>
        </p:grpSpPr>
        <p:sp>
          <p:nvSpPr>
            <p:cNvPr id="89092" name="Freeform 4"/>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endParaRPr lang="en-US"/>
            </a:p>
          </p:txBody>
        </p:sp>
        <p:sp>
          <p:nvSpPr>
            <p:cNvPr id="89107" name="Oval 19"/>
            <p:cNvSpPr>
              <a:spLocks noChangeArrowheads="1"/>
            </p:cNvSpPr>
            <p:nvPr/>
          </p:nvSpPr>
          <p:spPr bwMode="auto">
            <a:xfrm rot="-1543677">
              <a:off x="2736" y="1728"/>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08" name="Oval 20"/>
            <p:cNvSpPr>
              <a:spLocks noChangeArrowheads="1"/>
            </p:cNvSpPr>
            <p:nvPr/>
          </p:nvSpPr>
          <p:spPr bwMode="auto">
            <a:xfrm rot="-1543677">
              <a:off x="4416" y="1824"/>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09" name="Oval 21"/>
            <p:cNvSpPr>
              <a:spLocks noChangeArrowheads="1"/>
            </p:cNvSpPr>
            <p:nvPr/>
          </p:nvSpPr>
          <p:spPr bwMode="auto">
            <a:xfrm rot="-1543677">
              <a:off x="1824" y="3504"/>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10" name="Oval 22"/>
            <p:cNvSpPr>
              <a:spLocks noChangeArrowheads="1"/>
            </p:cNvSpPr>
            <p:nvPr/>
          </p:nvSpPr>
          <p:spPr bwMode="auto">
            <a:xfrm rot="-1543677">
              <a:off x="3456" y="3120"/>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11" name="Oval 23"/>
            <p:cNvSpPr>
              <a:spLocks noChangeArrowheads="1"/>
            </p:cNvSpPr>
            <p:nvPr/>
          </p:nvSpPr>
          <p:spPr bwMode="auto">
            <a:xfrm rot="-1543677">
              <a:off x="1296" y="2592"/>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Oval 5"/>
            <p:cNvSpPr>
              <a:spLocks noChangeArrowheads="1"/>
            </p:cNvSpPr>
            <p:nvPr/>
          </p:nvSpPr>
          <p:spPr bwMode="gray">
            <a:xfrm>
              <a:off x="2407" y="1296"/>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a:p>
          </p:txBody>
        </p:sp>
        <p:sp>
          <p:nvSpPr>
            <p:cNvPr id="89094" name="Oval 6"/>
            <p:cNvSpPr>
              <a:spLocks noChangeArrowheads="1"/>
            </p:cNvSpPr>
            <p:nvPr/>
          </p:nvSpPr>
          <p:spPr bwMode="gray">
            <a:xfrm>
              <a:off x="999" y="2126"/>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a:p>
          </p:txBody>
        </p:sp>
        <p:sp>
          <p:nvSpPr>
            <p:cNvPr id="89095" name="Oval 7"/>
            <p:cNvSpPr>
              <a:spLocks noChangeArrowheads="1"/>
            </p:cNvSpPr>
            <p:nvPr/>
          </p:nvSpPr>
          <p:spPr bwMode="gray">
            <a:xfrm>
              <a:off x="1493" y="3050"/>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a:p>
          </p:txBody>
        </p:sp>
        <p:sp>
          <p:nvSpPr>
            <p:cNvPr id="89096" name="Oval 8"/>
            <p:cNvSpPr>
              <a:spLocks noChangeArrowheads="1"/>
            </p:cNvSpPr>
            <p:nvPr/>
          </p:nvSpPr>
          <p:spPr bwMode="gray">
            <a:xfrm>
              <a:off x="3048" y="2707"/>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a:p>
          </p:txBody>
        </p:sp>
        <p:sp>
          <p:nvSpPr>
            <p:cNvPr id="89097" name="Oval 9"/>
            <p:cNvSpPr>
              <a:spLocks noChangeArrowheads="1"/>
            </p:cNvSpPr>
            <p:nvPr/>
          </p:nvSpPr>
          <p:spPr bwMode="gray">
            <a:xfrm>
              <a:off x="4072" y="1420"/>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b="1"/>
            </a:p>
          </p:txBody>
        </p:sp>
        <p:sp>
          <p:nvSpPr>
            <p:cNvPr id="89098" name="Text Box 10"/>
            <p:cNvSpPr txBox="1">
              <a:spLocks noChangeArrowheads="1"/>
            </p:cNvSpPr>
            <p:nvPr/>
          </p:nvSpPr>
          <p:spPr bwMode="white">
            <a:xfrm>
              <a:off x="1127" y="2375"/>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099" name="Text Box 11"/>
            <p:cNvSpPr txBox="1">
              <a:spLocks noChangeArrowheads="1"/>
            </p:cNvSpPr>
            <p:nvPr/>
          </p:nvSpPr>
          <p:spPr bwMode="white">
            <a:xfrm>
              <a:off x="2578" y="1545"/>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100" name="Text Box 12"/>
            <p:cNvSpPr txBox="1">
              <a:spLocks noChangeArrowheads="1"/>
            </p:cNvSpPr>
            <p:nvPr/>
          </p:nvSpPr>
          <p:spPr bwMode="white">
            <a:xfrm>
              <a:off x="4222" y="1696"/>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101" name="Text Box 13"/>
            <p:cNvSpPr txBox="1">
              <a:spLocks noChangeArrowheads="1"/>
            </p:cNvSpPr>
            <p:nvPr/>
          </p:nvSpPr>
          <p:spPr bwMode="white">
            <a:xfrm>
              <a:off x="3219" y="2956"/>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102" name="Text Box 14"/>
            <p:cNvSpPr txBox="1">
              <a:spLocks noChangeArrowheads="1"/>
            </p:cNvSpPr>
            <p:nvPr/>
          </p:nvSpPr>
          <p:spPr bwMode="white">
            <a:xfrm>
              <a:off x="1638" y="3295"/>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103" name="Text Box 15"/>
            <p:cNvSpPr txBox="1">
              <a:spLocks noChangeArrowheads="1"/>
            </p:cNvSpPr>
            <p:nvPr/>
          </p:nvSpPr>
          <p:spPr bwMode="auto">
            <a:xfrm>
              <a:off x="2160" y="2304"/>
              <a:ext cx="1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eaLnBrk="0" hangingPunct="0"/>
              <a:r>
                <a:rPr lang="en-US" altLang="en-US" sz="2800" b="1"/>
                <a:t>Cycle name</a:t>
              </a:r>
            </a:p>
          </p:txBody>
        </p:sp>
        <p:sp>
          <p:nvSpPr>
            <p:cNvPr id="89104" name="Line 16"/>
            <p:cNvSpPr>
              <a:spLocks noChangeShapeType="1"/>
            </p:cNvSpPr>
            <p:nvPr/>
          </p:nvSpPr>
          <p:spPr bwMode="black">
            <a:xfrm>
              <a:off x="1639" y="1545"/>
              <a:ext cx="1025" cy="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cxnSp>
          <p:nvCxnSpPr>
            <p:cNvPr id="89105" name="AutoShape 17"/>
            <p:cNvCxnSpPr>
              <a:cxnSpLocks noChangeShapeType="1"/>
            </p:cNvCxnSpPr>
            <p:nvPr/>
          </p:nvCxnSpPr>
          <p:spPr bwMode="black">
            <a:xfrm flipH="1">
              <a:off x="559" y="1545"/>
              <a:ext cx="108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89106" name="Text Box 18"/>
            <p:cNvSpPr txBox="1">
              <a:spLocks noChangeArrowheads="1"/>
            </p:cNvSpPr>
            <p:nvPr/>
          </p:nvSpPr>
          <p:spPr bwMode="auto">
            <a:xfrm>
              <a:off x="480" y="1296"/>
              <a:ext cx="12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sz="1600" b="1">
                  <a:latin typeface="Verdana" panose="020B0604030504040204" pitchFamily="34" charset="0"/>
                </a:rPr>
                <a:t>Add Your Text</a:t>
              </a:r>
            </a:p>
          </p:txBody>
        </p:sp>
      </p:grpSp>
      <p:sp>
        <p:nvSpPr>
          <p:cNvPr id="2" name="Slide Number Placeholder 1"/>
          <p:cNvSpPr>
            <a:spLocks noGrp="1"/>
          </p:cNvSpPr>
          <p:nvPr>
            <p:ph type="sldNum" sz="quarter" idx="11"/>
          </p:nvPr>
        </p:nvSpPr>
        <p:spPr/>
        <p:txBody>
          <a:bodyPr/>
          <a:lstStyle/>
          <a:p>
            <a:fld id="{9E4D366F-196B-4C28-AB2A-05AB45EFA5DE}" type="slidenum">
              <a:rPr lang="en-US" altLang="en-US" smtClean="0"/>
              <a:pPr/>
              <a:t>35</a:t>
            </a:fld>
            <a:endParaRPr lang="en-US"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a:t>Diagram</a:t>
            </a:r>
            <a:endParaRPr lang="en-US" altLang="en-US" sz="1600"/>
          </a:p>
        </p:txBody>
      </p:sp>
      <p:grpSp>
        <p:nvGrpSpPr>
          <p:cNvPr id="90115" name="Group 3"/>
          <p:cNvGrpSpPr>
            <a:grpSpLocks/>
          </p:cNvGrpSpPr>
          <p:nvPr/>
        </p:nvGrpSpPr>
        <p:grpSpPr bwMode="auto">
          <a:xfrm>
            <a:off x="1295400" y="1752600"/>
            <a:ext cx="6477000" cy="4124325"/>
            <a:chOff x="624" y="967"/>
            <a:chExt cx="4416" cy="2735"/>
          </a:xfrm>
        </p:grpSpPr>
        <p:sp>
          <p:nvSpPr>
            <p:cNvPr id="90116" name="AutoShape 4"/>
            <p:cNvSpPr>
              <a:spLocks noChangeArrowheads="1"/>
            </p:cNvSpPr>
            <p:nvPr/>
          </p:nvSpPr>
          <p:spPr bwMode="gray">
            <a:xfrm>
              <a:off x="2304" y="2496"/>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7" name="AutoShape 5"/>
            <p:cNvSpPr>
              <a:spLocks noChangeArrowheads="1"/>
            </p:cNvSpPr>
            <p:nvPr/>
          </p:nvSpPr>
          <p:spPr bwMode="gray">
            <a:xfrm>
              <a:off x="2304" y="2160"/>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8" name="AutoShape 6"/>
            <p:cNvSpPr>
              <a:spLocks noChangeArrowheads="1"/>
            </p:cNvSpPr>
            <p:nvPr/>
          </p:nvSpPr>
          <p:spPr bwMode="gray">
            <a:xfrm>
              <a:off x="2304" y="1824"/>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9" name="Text Box 7"/>
            <p:cNvSpPr txBox="1">
              <a:spLocks noChangeArrowheads="1"/>
            </p:cNvSpPr>
            <p:nvPr/>
          </p:nvSpPr>
          <p:spPr bwMode="gray">
            <a:xfrm>
              <a:off x="2619" y="1969"/>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20" name="Text Box 8"/>
            <p:cNvSpPr txBox="1">
              <a:spLocks noChangeArrowheads="1"/>
            </p:cNvSpPr>
            <p:nvPr/>
          </p:nvSpPr>
          <p:spPr bwMode="gray">
            <a:xfrm>
              <a:off x="2619" y="2305"/>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21" name="Text Box 9"/>
            <p:cNvSpPr txBox="1">
              <a:spLocks noChangeArrowheads="1"/>
            </p:cNvSpPr>
            <p:nvPr/>
          </p:nvSpPr>
          <p:spPr bwMode="gray">
            <a:xfrm>
              <a:off x="2619" y="2641"/>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22" name="AutoShape 10"/>
            <p:cNvSpPr>
              <a:spLocks noChangeArrowheads="1"/>
            </p:cNvSpPr>
            <p:nvPr/>
          </p:nvSpPr>
          <p:spPr bwMode="gray">
            <a:xfrm>
              <a:off x="1872" y="1680"/>
              <a:ext cx="336" cy="1296"/>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23" name="AutoShape 11"/>
            <p:cNvSpPr>
              <a:spLocks noChangeArrowheads="1"/>
            </p:cNvSpPr>
            <p:nvPr/>
          </p:nvSpPr>
          <p:spPr bwMode="auto">
            <a:xfrm>
              <a:off x="624" y="1344"/>
              <a:ext cx="1152" cy="1968"/>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a:latin typeface="Verdana" panose="020B0604030504040204" pitchFamily="34" charset="0"/>
              </a:endParaRPr>
            </a:p>
          </p:txBody>
        </p:sp>
        <p:sp>
          <p:nvSpPr>
            <p:cNvPr id="90124" name="Text Box 12"/>
            <p:cNvSpPr txBox="1">
              <a:spLocks noChangeArrowheads="1"/>
            </p:cNvSpPr>
            <p:nvPr/>
          </p:nvSpPr>
          <p:spPr bwMode="auto">
            <a:xfrm>
              <a:off x="672" y="1488"/>
              <a:ext cx="1056" cy="1313"/>
            </a:xfrm>
            <a:prstGeom prst="rect">
              <a:avLst/>
            </a:prstGeom>
            <a:noFill/>
            <a:ln>
              <a:noFill/>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solidFill>
                    <a:srgbClr val="001D3A"/>
                  </a:solidFill>
                  <a:latin typeface="Verdana" panose="020B0604030504040204" pitchFamily="34" charset="0"/>
                </a:rPr>
                <a:t>Add Your</a:t>
              </a:r>
            </a:p>
            <a:p>
              <a:pPr eaLnBrk="0" hangingPunct="0"/>
              <a:r>
                <a:rPr lang="en-US" altLang="en-US" b="1">
                  <a:solidFill>
                    <a:srgbClr val="001D3A"/>
                  </a:solidFill>
                  <a:latin typeface="Verdana" panose="020B0604030504040204" pitchFamily="34" charset="0"/>
                </a:rPr>
                <a:t>Title Text</a:t>
              </a:r>
            </a:p>
            <a:p>
              <a:pPr eaLnBrk="0" hangingPunct="0"/>
              <a:endParaRPr lang="en-US" altLang="en-US">
                <a:solidFill>
                  <a:srgbClr val="001D3A"/>
                </a:solidFill>
                <a:latin typeface="Verdana" panose="020B0604030504040204" pitchFamily="34" charset="0"/>
              </a:endParaRPr>
            </a:p>
            <a:p>
              <a:pPr eaLnBrk="0" hangingPunct="0">
                <a:buSzPct val="60000"/>
                <a:buFontTx/>
                <a:buChar char="•"/>
              </a:pPr>
              <a:r>
                <a:rPr lang="en-US" altLang="en-US" sz="1400">
                  <a:solidFill>
                    <a:srgbClr val="001D3A"/>
                  </a:solidFill>
                  <a:latin typeface="Verdana" panose="020B0604030504040204" pitchFamily="34" charset="0"/>
                </a:rPr>
                <a:t>Text 1</a:t>
              </a:r>
            </a:p>
            <a:p>
              <a:pPr eaLnBrk="0" hangingPunct="0">
                <a:buSzPct val="60000"/>
                <a:buFontTx/>
                <a:buChar char="•"/>
              </a:pPr>
              <a:r>
                <a:rPr lang="en-US" altLang="en-US" sz="1400">
                  <a:solidFill>
                    <a:srgbClr val="001D3A"/>
                  </a:solidFill>
                  <a:latin typeface="Verdana" panose="020B0604030504040204" pitchFamily="34" charset="0"/>
                </a:rPr>
                <a:t>Text 2</a:t>
              </a:r>
            </a:p>
            <a:p>
              <a:pPr eaLnBrk="0" hangingPunct="0">
                <a:buSzPct val="60000"/>
                <a:buFontTx/>
                <a:buChar char="•"/>
              </a:pPr>
              <a:r>
                <a:rPr lang="en-US" altLang="en-US" sz="1400">
                  <a:solidFill>
                    <a:srgbClr val="001D3A"/>
                  </a:solidFill>
                  <a:latin typeface="Verdana" panose="020B0604030504040204" pitchFamily="34" charset="0"/>
                </a:rPr>
                <a:t>Text 3</a:t>
              </a:r>
            </a:p>
            <a:p>
              <a:pPr eaLnBrk="0" hangingPunct="0">
                <a:buSzPct val="60000"/>
                <a:buFontTx/>
                <a:buChar char="•"/>
              </a:pPr>
              <a:r>
                <a:rPr lang="en-US" altLang="en-US" sz="1400">
                  <a:solidFill>
                    <a:srgbClr val="001D3A"/>
                  </a:solidFill>
                  <a:latin typeface="Verdana" panose="020B0604030504040204" pitchFamily="34" charset="0"/>
                </a:rPr>
                <a:t>Text 4</a:t>
              </a:r>
            </a:p>
            <a:p>
              <a:pPr eaLnBrk="0" hangingPunct="0">
                <a:buSzPct val="60000"/>
                <a:buFontTx/>
                <a:buChar char="•"/>
              </a:pPr>
              <a:r>
                <a:rPr lang="en-US" altLang="en-US" sz="1400">
                  <a:solidFill>
                    <a:srgbClr val="001D3A"/>
                  </a:solidFill>
                  <a:latin typeface="Verdana" panose="020B0604030504040204" pitchFamily="34" charset="0"/>
                </a:rPr>
                <a:t>Text 5</a:t>
              </a:r>
            </a:p>
          </p:txBody>
        </p:sp>
        <p:sp>
          <p:nvSpPr>
            <p:cNvPr id="90125" name="AutoShape 13"/>
            <p:cNvSpPr>
              <a:spLocks noChangeArrowheads="1"/>
            </p:cNvSpPr>
            <p:nvPr/>
          </p:nvSpPr>
          <p:spPr bwMode="auto">
            <a:xfrm>
              <a:off x="3888" y="1344"/>
              <a:ext cx="1152" cy="1968"/>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a:latin typeface="Verdana" panose="020B0604030504040204" pitchFamily="34" charset="0"/>
              </a:endParaRPr>
            </a:p>
          </p:txBody>
        </p:sp>
        <p:sp>
          <p:nvSpPr>
            <p:cNvPr id="90126" name="Text Box 14"/>
            <p:cNvSpPr txBox="1">
              <a:spLocks noChangeArrowheads="1"/>
            </p:cNvSpPr>
            <p:nvPr/>
          </p:nvSpPr>
          <p:spPr bwMode="auto">
            <a:xfrm>
              <a:off x="3936" y="1488"/>
              <a:ext cx="1056" cy="1313"/>
            </a:xfrm>
            <a:prstGeom prst="rect">
              <a:avLst/>
            </a:prstGeom>
            <a:noFill/>
            <a:ln>
              <a:noFill/>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solidFill>
                    <a:srgbClr val="001D3A"/>
                  </a:solidFill>
                  <a:latin typeface="Verdana" panose="020B0604030504040204" pitchFamily="34" charset="0"/>
                </a:rPr>
                <a:t>Add Your</a:t>
              </a:r>
            </a:p>
            <a:p>
              <a:pPr eaLnBrk="0" hangingPunct="0"/>
              <a:r>
                <a:rPr lang="en-US" altLang="en-US" b="1">
                  <a:solidFill>
                    <a:srgbClr val="001D3A"/>
                  </a:solidFill>
                  <a:latin typeface="Verdana" panose="020B0604030504040204" pitchFamily="34" charset="0"/>
                </a:rPr>
                <a:t>Title Text</a:t>
              </a:r>
            </a:p>
            <a:p>
              <a:pPr eaLnBrk="0" hangingPunct="0"/>
              <a:endParaRPr lang="en-US" altLang="en-US">
                <a:solidFill>
                  <a:srgbClr val="001D3A"/>
                </a:solidFill>
                <a:latin typeface="Verdana" panose="020B0604030504040204" pitchFamily="34" charset="0"/>
              </a:endParaRPr>
            </a:p>
            <a:p>
              <a:pPr eaLnBrk="0" hangingPunct="0">
                <a:buSzPct val="60000"/>
                <a:buFontTx/>
                <a:buChar char="•"/>
              </a:pPr>
              <a:r>
                <a:rPr lang="en-US" altLang="en-US" sz="1400">
                  <a:solidFill>
                    <a:srgbClr val="001D3A"/>
                  </a:solidFill>
                  <a:latin typeface="Verdana" panose="020B0604030504040204" pitchFamily="34" charset="0"/>
                </a:rPr>
                <a:t>Text 1</a:t>
              </a:r>
            </a:p>
            <a:p>
              <a:pPr eaLnBrk="0" hangingPunct="0">
                <a:buSzPct val="60000"/>
                <a:buFontTx/>
                <a:buChar char="•"/>
              </a:pPr>
              <a:r>
                <a:rPr lang="en-US" altLang="en-US" sz="1400">
                  <a:solidFill>
                    <a:srgbClr val="001D3A"/>
                  </a:solidFill>
                  <a:latin typeface="Verdana" panose="020B0604030504040204" pitchFamily="34" charset="0"/>
                </a:rPr>
                <a:t>Text 2</a:t>
              </a:r>
            </a:p>
            <a:p>
              <a:pPr eaLnBrk="0" hangingPunct="0">
                <a:buSzPct val="60000"/>
                <a:buFontTx/>
                <a:buChar char="•"/>
              </a:pPr>
              <a:r>
                <a:rPr lang="en-US" altLang="en-US" sz="1400">
                  <a:solidFill>
                    <a:srgbClr val="001D3A"/>
                  </a:solidFill>
                  <a:latin typeface="Verdana" panose="020B0604030504040204" pitchFamily="34" charset="0"/>
                </a:rPr>
                <a:t>Text 3</a:t>
              </a:r>
            </a:p>
            <a:p>
              <a:pPr eaLnBrk="0" hangingPunct="0">
                <a:buSzPct val="60000"/>
                <a:buFontTx/>
                <a:buChar char="•"/>
              </a:pPr>
              <a:r>
                <a:rPr lang="en-US" altLang="en-US" sz="1400">
                  <a:solidFill>
                    <a:srgbClr val="001D3A"/>
                  </a:solidFill>
                  <a:latin typeface="Verdana" panose="020B0604030504040204" pitchFamily="34" charset="0"/>
                </a:rPr>
                <a:t>Text 4</a:t>
              </a:r>
            </a:p>
            <a:p>
              <a:pPr eaLnBrk="0" hangingPunct="0">
                <a:buSzPct val="60000"/>
                <a:buFontTx/>
                <a:buChar char="•"/>
              </a:pPr>
              <a:r>
                <a:rPr lang="en-US" altLang="en-US" sz="1400">
                  <a:solidFill>
                    <a:srgbClr val="001D3A"/>
                  </a:solidFill>
                  <a:latin typeface="Verdana" panose="020B0604030504040204" pitchFamily="34" charset="0"/>
                </a:rPr>
                <a:t>Text 5</a:t>
              </a:r>
            </a:p>
          </p:txBody>
        </p:sp>
        <p:sp>
          <p:nvSpPr>
            <p:cNvPr id="90127" name="AutoShape 15"/>
            <p:cNvSpPr>
              <a:spLocks noChangeArrowheads="1"/>
            </p:cNvSpPr>
            <p:nvPr/>
          </p:nvSpPr>
          <p:spPr bwMode="gray">
            <a:xfrm>
              <a:off x="3458" y="1680"/>
              <a:ext cx="334" cy="1296"/>
            </a:xfrm>
            <a:prstGeom prst="rightArrow">
              <a:avLst>
                <a:gd name="adj1" fmla="val 67750"/>
                <a:gd name="adj2" fmla="val 66167"/>
              </a:avLst>
            </a:prstGeom>
            <a:gradFill rotWithShape="1">
              <a:gsLst>
                <a:gs pos="0">
                  <a:schemeClr val="bg2">
                    <a:gamma/>
                    <a:shade val="46275"/>
                    <a:invGamma/>
                    <a:alpha val="12000"/>
                  </a:schemeClr>
                </a:gs>
                <a:gs pos="100000">
                  <a:schemeClr val="bg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28" name="AutoShape 16"/>
            <p:cNvSpPr>
              <a:spLocks noChangeArrowheads="1"/>
            </p:cNvSpPr>
            <p:nvPr/>
          </p:nvSpPr>
          <p:spPr bwMode="gray">
            <a:xfrm>
              <a:off x="1824" y="967"/>
              <a:ext cx="1920" cy="384"/>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29" name="AutoShape 17"/>
            <p:cNvSpPr>
              <a:spLocks noChangeArrowheads="1"/>
            </p:cNvSpPr>
            <p:nvPr/>
          </p:nvSpPr>
          <p:spPr bwMode="gray">
            <a:xfrm>
              <a:off x="2283" y="1440"/>
              <a:ext cx="1104" cy="336"/>
            </a:xfrm>
            <a:prstGeom prst="upArrow">
              <a:avLst>
                <a:gd name="adj1" fmla="val 68380"/>
                <a:gd name="adj2" fmla="val 70833"/>
              </a:avLst>
            </a:prstGeom>
            <a:gradFill rotWithShape="1">
              <a:gsLst>
                <a:gs pos="0">
                  <a:schemeClr val="bg2"/>
                </a:gs>
                <a:gs pos="100000">
                  <a:schemeClr val="bg2">
                    <a:gamma/>
                    <a:tint val="63529"/>
                    <a:invGamma/>
                    <a:alpha val="12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30" name="Text Box 18"/>
            <p:cNvSpPr txBox="1">
              <a:spLocks noChangeArrowheads="1"/>
            </p:cNvSpPr>
            <p:nvPr/>
          </p:nvSpPr>
          <p:spPr bwMode="gray">
            <a:xfrm>
              <a:off x="2604" y="1107"/>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31" name="AutoShape 19"/>
            <p:cNvSpPr>
              <a:spLocks noChangeArrowheads="1"/>
            </p:cNvSpPr>
            <p:nvPr/>
          </p:nvSpPr>
          <p:spPr bwMode="gray">
            <a:xfrm>
              <a:off x="1872" y="3312"/>
              <a:ext cx="1920" cy="384"/>
            </a:xfrm>
            <a:prstGeom prst="can">
              <a:avLst>
                <a:gd name="adj" fmla="val 32032"/>
              </a:avLst>
            </a:prstGeom>
            <a:gradFill rotWithShape="1">
              <a:gsLst>
                <a:gs pos="0">
                  <a:schemeClr val="hlink">
                    <a:gamma/>
                    <a:shade val="46275"/>
                    <a:invGamma/>
                  </a:schemeClr>
                </a:gs>
                <a:gs pos="50000">
                  <a:schemeClr val="hlink"/>
                </a:gs>
                <a:gs pos="100000">
                  <a:schemeClr va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32" name="Text Box 20"/>
            <p:cNvSpPr txBox="1">
              <a:spLocks noChangeArrowheads="1"/>
            </p:cNvSpPr>
            <p:nvPr/>
          </p:nvSpPr>
          <p:spPr bwMode="gray">
            <a:xfrm>
              <a:off x="2604" y="3459"/>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33" name="AutoShape 21"/>
            <p:cNvSpPr>
              <a:spLocks noChangeArrowheads="1"/>
            </p:cNvSpPr>
            <p:nvPr/>
          </p:nvSpPr>
          <p:spPr bwMode="gray">
            <a:xfrm>
              <a:off x="2269" y="2928"/>
              <a:ext cx="1106" cy="331"/>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36</a:t>
            </a:fld>
            <a:endParaRPr lang="en-US"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a:t>Diagram</a:t>
            </a:r>
            <a:endParaRPr lang="en-US" altLang="en-US" sz="1600"/>
          </a:p>
        </p:txBody>
      </p:sp>
      <p:grpSp>
        <p:nvGrpSpPr>
          <p:cNvPr id="91139" name="Group 3"/>
          <p:cNvGrpSpPr>
            <a:grpSpLocks/>
          </p:cNvGrpSpPr>
          <p:nvPr/>
        </p:nvGrpSpPr>
        <p:grpSpPr bwMode="auto">
          <a:xfrm>
            <a:off x="1143000" y="2209800"/>
            <a:ext cx="6705600" cy="3352800"/>
            <a:chOff x="528" y="1248"/>
            <a:chExt cx="4656" cy="2256"/>
          </a:xfrm>
        </p:grpSpPr>
        <p:grpSp>
          <p:nvGrpSpPr>
            <p:cNvPr id="91140" name="Group 4"/>
            <p:cNvGrpSpPr>
              <a:grpSpLocks/>
            </p:cNvGrpSpPr>
            <p:nvPr/>
          </p:nvGrpSpPr>
          <p:grpSpPr bwMode="auto">
            <a:xfrm>
              <a:off x="1824" y="1248"/>
              <a:ext cx="2014" cy="1821"/>
              <a:chOff x="1872" y="1824"/>
              <a:chExt cx="2014" cy="1821"/>
            </a:xfrm>
          </p:grpSpPr>
          <p:sp>
            <p:nvSpPr>
              <p:cNvPr id="91141" name="AutoShape 5"/>
              <p:cNvSpPr>
                <a:spLocks noChangeArrowheads="1"/>
              </p:cNvSpPr>
              <p:nvPr/>
            </p:nvSpPr>
            <p:spPr bwMode="gray">
              <a:xfrm rot="16200000" flipH="1">
                <a:off x="1820" y="2528"/>
                <a:ext cx="309" cy="206"/>
              </a:xfrm>
              <a:prstGeom prst="upArrow">
                <a:avLst>
                  <a:gd name="adj1" fmla="val 51676"/>
                  <a:gd name="adj2" fmla="val 100000"/>
                </a:avLst>
              </a:prstGeom>
              <a:gradFill rotWithShape="1">
                <a:gsLst>
                  <a:gs pos="0">
                    <a:schemeClr val="bg2"/>
                  </a:gs>
                  <a:gs pos="100000">
                    <a:schemeClr val="bg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2" name="AutoShape 6"/>
              <p:cNvSpPr>
                <a:spLocks noChangeArrowheads="1"/>
              </p:cNvSpPr>
              <p:nvPr/>
            </p:nvSpPr>
            <p:spPr bwMode="gray">
              <a:xfrm rot="5400000" flipH="1">
                <a:off x="3628" y="2494"/>
                <a:ext cx="309" cy="206"/>
              </a:xfrm>
              <a:prstGeom prst="upArrow">
                <a:avLst>
                  <a:gd name="adj1" fmla="val 51676"/>
                  <a:gd name="adj2" fmla="val 100000"/>
                </a:avLst>
              </a:prstGeom>
              <a:gradFill rotWithShape="1">
                <a:gsLst>
                  <a:gs pos="0">
                    <a:schemeClr val="bg2"/>
                  </a:gs>
                  <a:gs pos="100000">
                    <a:schemeClr val="bg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3" name="AutoShape 7"/>
              <p:cNvSpPr>
                <a:spLocks noChangeArrowheads="1"/>
              </p:cNvSpPr>
              <p:nvPr/>
            </p:nvSpPr>
            <p:spPr bwMode="gray">
              <a:xfrm rot="10800000" flipH="1">
                <a:off x="2725" y="3439"/>
                <a:ext cx="308" cy="206"/>
              </a:xfrm>
              <a:prstGeom prst="upArrow">
                <a:avLst>
                  <a:gd name="adj1" fmla="val 51676"/>
                  <a:gd name="adj2" fmla="val 100000"/>
                </a:avLst>
              </a:prstGeom>
              <a:gradFill rotWithShape="1">
                <a:gsLst>
                  <a:gs pos="0">
                    <a:schemeClr val="bg2"/>
                  </a:gs>
                  <a:gs pos="100000">
                    <a:schemeClr val="bg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4" name="Oval 8"/>
              <p:cNvSpPr>
                <a:spLocks noChangeArrowheads="1"/>
              </p:cNvSpPr>
              <p:nvPr/>
            </p:nvSpPr>
            <p:spPr bwMode="gray">
              <a:xfrm>
                <a:off x="2078" y="1824"/>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solidFill>
                  <a:schemeClr val="bg1"/>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5" name="Oval 9"/>
              <p:cNvSpPr>
                <a:spLocks noChangeArrowheads="1"/>
              </p:cNvSpPr>
              <p:nvPr/>
            </p:nvSpPr>
            <p:spPr bwMode="gray">
              <a:xfrm>
                <a:off x="2170" y="1915"/>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6" name="Oval 10"/>
              <p:cNvSpPr>
                <a:spLocks noChangeArrowheads="1"/>
              </p:cNvSpPr>
              <p:nvPr/>
            </p:nvSpPr>
            <p:spPr bwMode="gray">
              <a:xfrm>
                <a:off x="2254"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1147" name="Oval 11"/>
              <p:cNvSpPr>
                <a:spLocks noChangeArrowheads="1"/>
              </p:cNvSpPr>
              <p:nvPr/>
            </p:nvSpPr>
            <p:spPr bwMode="gray">
              <a:xfrm>
                <a:off x="2254" y="2000"/>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1148" name="Oval 12"/>
              <p:cNvSpPr>
                <a:spLocks noChangeArrowheads="1"/>
              </p:cNvSpPr>
              <p:nvPr/>
            </p:nvSpPr>
            <p:spPr bwMode="gray">
              <a:xfrm>
                <a:off x="2337"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1149" name="Oval 13"/>
              <p:cNvSpPr>
                <a:spLocks noChangeArrowheads="1"/>
              </p:cNvSpPr>
              <p:nvPr/>
            </p:nvSpPr>
            <p:spPr bwMode="gray">
              <a:xfrm>
                <a:off x="2337" y="2083"/>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91150" name="AutoShape 14"/>
            <p:cNvSpPr>
              <a:spLocks noChangeArrowheads="1"/>
            </p:cNvSpPr>
            <p:nvPr/>
          </p:nvSpPr>
          <p:spPr bwMode="gray">
            <a:xfrm>
              <a:off x="528" y="2256"/>
              <a:ext cx="1152" cy="384"/>
            </a:xfrm>
            <a:prstGeom prst="can">
              <a:avLst>
                <a:gd name="adj" fmla="val 25000"/>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1" name="AutoShape 15"/>
            <p:cNvSpPr>
              <a:spLocks noChangeArrowheads="1"/>
            </p:cNvSpPr>
            <p:nvPr/>
          </p:nvSpPr>
          <p:spPr bwMode="gray">
            <a:xfrm>
              <a:off x="528" y="1920"/>
              <a:ext cx="1152" cy="384"/>
            </a:xfrm>
            <a:prstGeom prst="can">
              <a:avLst>
                <a:gd name="adj" fmla="val 25000"/>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2" name="AutoShape 16"/>
            <p:cNvSpPr>
              <a:spLocks noChangeArrowheads="1"/>
            </p:cNvSpPr>
            <p:nvPr/>
          </p:nvSpPr>
          <p:spPr bwMode="gray">
            <a:xfrm>
              <a:off x="528" y="1584"/>
              <a:ext cx="1152" cy="384"/>
            </a:xfrm>
            <a:prstGeom prst="can">
              <a:avLst>
                <a:gd name="adj" fmla="val 25000"/>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3" name="AutoShape 17"/>
            <p:cNvSpPr>
              <a:spLocks noChangeArrowheads="1"/>
            </p:cNvSpPr>
            <p:nvPr/>
          </p:nvSpPr>
          <p:spPr bwMode="gray">
            <a:xfrm>
              <a:off x="3984" y="2256"/>
              <a:ext cx="1200"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4" name="AutoShape 18"/>
            <p:cNvSpPr>
              <a:spLocks noChangeArrowheads="1"/>
            </p:cNvSpPr>
            <p:nvPr/>
          </p:nvSpPr>
          <p:spPr bwMode="gray">
            <a:xfrm>
              <a:off x="3984" y="1920"/>
              <a:ext cx="1200"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5" name="AutoShape 19"/>
            <p:cNvSpPr>
              <a:spLocks noChangeArrowheads="1"/>
            </p:cNvSpPr>
            <p:nvPr/>
          </p:nvSpPr>
          <p:spPr bwMode="gray">
            <a:xfrm>
              <a:off x="3984" y="1584"/>
              <a:ext cx="1200"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6" name="Text Box 20"/>
            <p:cNvSpPr txBox="1">
              <a:spLocks noChangeArrowheads="1"/>
            </p:cNvSpPr>
            <p:nvPr/>
          </p:nvSpPr>
          <p:spPr bwMode="gray">
            <a:xfrm>
              <a:off x="2354" y="1920"/>
              <a:ext cx="97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chemeClr val="bg1"/>
                  </a:solidFill>
                </a:rPr>
                <a:t>Concept</a:t>
              </a:r>
            </a:p>
          </p:txBody>
        </p:sp>
        <p:sp>
          <p:nvSpPr>
            <p:cNvPr id="91157" name="AutoShape 21"/>
            <p:cNvSpPr>
              <a:spLocks noChangeArrowheads="1"/>
            </p:cNvSpPr>
            <p:nvPr/>
          </p:nvSpPr>
          <p:spPr bwMode="auto">
            <a:xfrm>
              <a:off x="1611" y="3168"/>
              <a:ext cx="2448" cy="336"/>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a:latin typeface="Verdana" panose="020B0604030504040204" pitchFamily="34" charset="0"/>
                </a:rPr>
                <a:t>Add Your Text</a:t>
              </a:r>
            </a:p>
          </p:txBody>
        </p:sp>
        <p:sp>
          <p:nvSpPr>
            <p:cNvPr id="91158" name="Text Box 22"/>
            <p:cNvSpPr txBox="1">
              <a:spLocks noChangeArrowheads="1"/>
            </p:cNvSpPr>
            <p:nvPr/>
          </p:nvSpPr>
          <p:spPr bwMode="gray">
            <a:xfrm>
              <a:off x="836" y="1683"/>
              <a:ext cx="45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59" name="Text Box 23"/>
            <p:cNvSpPr txBox="1">
              <a:spLocks noChangeArrowheads="1"/>
            </p:cNvSpPr>
            <p:nvPr/>
          </p:nvSpPr>
          <p:spPr bwMode="gray">
            <a:xfrm>
              <a:off x="836" y="2019"/>
              <a:ext cx="45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60" name="Text Box 24"/>
            <p:cNvSpPr txBox="1">
              <a:spLocks noChangeArrowheads="1"/>
            </p:cNvSpPr>
            <p:nvPr/>
          </p:nvSpPr>
          <p:spPr bwMode="gray">
            <a:xfrm>
              <a:off x="836" y="2355"/>
              <a:ext cx="454"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61" name="Text Box 25"/>
            <p:cNvSpPr txBox="1">
              <a:spLocks noChangeArrowheads="1"/>
            </p:cNvSpPr>
            <p:nvPr/>
          </p:nvSpPr>
          <p:spPr bwMode="gray">
            <a:xfrm>
              <a:off x="4375" y="1683"/>
              <a:ext cx="45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62" name="Text Box 26"/>
            <p:cNvSpPr txBox="1">
              <a:spLocks noChangeArrowheads="1"/>
            </p:cNvSpPr>
            <p:nvPr/>
          </p:nvSpPr>
          <p:spPr bwMode="gray">
            <a:xfrm>
              <a:off x="4375" y="2019"/>
              <a:ext cx="45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63" name="Text Box 27"/>
            <p:cNvSpPr txBox="1">
              <a:spLocks noChangeArrowheads="1"/>
            </p:cNvSpPr>
            <p:nvPr/>
          </p:nvSpPr>
          <p:spPr bwMode="gray">
            <a:xfrm>
              <a:off x="4375" y="2355"/>
              <a:ext cx="454"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37</a:t>
            </a:fld>
            <a:endParaRPr lang="en-US" altLang="en-US"/>
          </a:p>
        </p:txBody>
      </p:sp>
    </p:spTree>
    <p:extLst>
      <p:ext uri="{BB962C8B-B14F-4D97-AF65-F5344CB8AC3E}">
        <p14:creationId xmlns:p14="http://schemas.microsoft.com/office/powerpoint/2010/main" val="1980029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en-US" sz="3200"/>
              <a:t>Diagram</a:t>
            </a:r>
            <a:endParaRPr lang="en-US" altLang="en-US" sz="1800"/>
          </a:p>
        </p:txBody>
      </p:sp>
      <p:sp>
        <p:nvSpPr>
          <p:cNvPr id="107523" name="Line 3"/>
          <p:cNvSpPr>
            <a:spLocks noChangeShapeType="1"/>
          </p:cNvSpPr>
          <p:nvPr/>
        </p:nvSpPr>
        <p:spPr bwMode="gray">
          <a:xfrm flipH="1">
            <a:off x="873125" y="5621338"/>
            <a:ext cx="165735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4" name="Line 4"/>
          <p:cNvSpPr>
            <a:spLocks noChangeShapeType="1"/>
          </p:cNvSpPr>
          <p:nvPr/>
        </p:nvSpPr>
        <p:spPr bwMode="gray">
          <a:xfrm flipH="1">
            <a:off x="873125" y="4783138"/>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5" name="Line 5"/>
          <p:cNvSpPr>
            <a:spLocks noChangeShapeType="1"/>
          </p:cNvSpPr>
          <p:nvPr/>
        </p:nvSpPr>
        <p:spPr bwMode="gray">
          <a:xfrm flipH="1">
            <a:off x="873125" y="3952875"/>
            <a:ext cx="3352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6" name="Line 6"/>
          <p:cNvSpPr>
            <a:spLocks noChangeShapeType="1"/>
          </p:cNvSpPr>
          <p:nvPr/>
        </p:nvSpPr>
        <p:spPr bwMode="gray">
          <a:xfrm flipH="1">
            <a:off x="873125" y="3124200"/>
            <a:ext cx="416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7" name="Line 7"/>
          <p:cNvSpPr>
            <a:spLocks noChangeShapeType="1"/>
          </p:cNvSpPr>
          <p:nvPr/>
        </p:nvSpPr>
        <p:spPr bwMode="gray">
          <a:xfrm flipH="1" flipV="1">
            <a:off x="873125" y="2282825"/>
            <a:ext cx="50339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8" name="Line 8"/>
          <p:cNvSpPr>
            <a:spLocks noChangeShapeType="1"/>
          </p:cNvSpPr>
          <p:nvPr/>
        </p:nvSpPr>
        <p:spPr bwMode="gray">
          <a:xfrm>
            <a:off x="1025525" y="2276475"/>
            <a:ext cx="0" cy="8715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9" name="Line 9"/>
          <p:cNvSpPr>
            <a:spLocks noChangeShapeType="1"/>
          </p:cNvSpPr>
          <p:nvPr/>
        </p:nvSpPr>
        <p:spPr bwMode="gray">
          <a:xfrm>
            <a:off x="1025525" y="3148013"/>
            <a:ext cx="0" cy="817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30" name="Line 10"/>
          <p:cNvSpPr>
            <a:spLocks noChangeShapeType="1"/>
          </p:cNvSpPr>
          <p:nvPr/>
        </p:nvSpPr>
        <p:spPr bwMode="gray">
          <a:xfrm>
            <a:off x="1025525" y="3965575"/>
            <a:ext cx="0" cy="8159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31" name="Line 11"/>
          <p:cNvSpPr>
            <a:spLocks noChangeShapeType="1"/>
          </p:cNvSpPr>
          <p:nvPr/>
        </p:nvSpPr>
        <p:spPr bwMode="gray">
          <a:xfrm>
            <a:off x="1025525" y="4783138"/>
            <a:ext cx="0" cy="8159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32" name="Text Box 12"/>
          <p:cNvSpPr txBox="1">
            <a:spLocks noChangeArrowheads="1"/>
          </p:cNvSpPr>
          <p:nvPr/>
        </p:nvSpPr>
        <p:spPr bwMode="gray">
          <a:xfrm>
            <a:off x="1177925" y="2600325"/>
            <a:ext cx="1449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a:solidFill>
                  <a:schemeClr val="tx2"/>
                </a:solidFill>
                <a:latin typeface="Verdana" panose="020B0604030504040204" pitchFamily="34" charset="0"/>
              </a:rPr>
              <a:t>Add Your Text</a:t>
            </a:r>
          </a:p>
        </p:txBody>
      </p:sp>
      <p:sp>
        <p:nvSpPr>
          <p:cNvPr id="107533" name="Text Box 13"/>
          <p:cNvSpPr txBox="1">
            <a:spLocks noChangeArrowheads="1"/>
          </p:cNvSpPr>
          <p:nvPr/>
        </p:nvSpPr>
        <p:spPr bwMode="gray">
          <a:xfrm>
            <a:off x="1177925" y="3427413"/>
            <a:ext cx="1449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a:solidFill>
                  <a:schemeClr val="tx2"/>
                </a:solidFill>
                <a:latin typeface="Verdana" panose="020B0604030504040204" pitchFamily="34" charset="0"/>
              </a:rPr>
              <a:t>Add Your Text</a:t>
            </a:r>
          </a:p>
        </p:txBody>
      </p:sp>
      <p:sp>
        <p:nvSpPr>
          <p:cNvPr id="107534" name="Text Box 14"/>
          <p:cNvSpPr txBox="1">
            <a:spLocks noChangeArrowheads="1"/>
          </p:cNvSpPr>
          <p:nvPr/>
        </p:nvSpPr>
        <p:spPr bwMode="gray">
          <a:xfrm>
            <a:off x="1177925" y="4291013"/>
            <a:ext cx="1449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a:solidFill>
                  <a:schemeClr val="tx2"/>
                </a:solidFill>
                <a:latin typeface="Verdana" panose="020B0604030504040204" pitchFamily="34" charset="0"/>
              </a:rPr>
              <a:t>Add Your Text</a:t>
            </a:r>
          </a:p>
        </p:txBody>
      </p:sp>
      <p:sp>
        <p:nvSpPr>
          <p:cNvPr id="107535" name="Text Box 15"/>
          <p:cNvSpPr txBox="1">
            <a:spLocks noChangeArrowheads="1"/>
          </p:cNvSpPr>
          <p:nvPr/>
        </p:nvSpPr>
        <p:spPr bwMode="gray">
          <a:xfrm>
            <a:off x="1177925" y="5097463"/>
            <a:ext cx="1449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a:solidFill>
                  <a:schemeClr val="tx2"/>
                </a:solidFill>
                <a:latin typeface="Verdana" panose="020B0604030504040204" pitchFamily="34" charset="0"/>
              </a:rPr>
              <a:t>Add Your Text</a:t>
            </a:r>
          </a:p>
        </p:txBody>
      </p:sp>
      <p:grpSp>
        <p:nvGrpSpPr>
          <p:cNvPr id="107536" name="Group 16"/>
          <p:cNvGrpSpPr>
            <a:grpSpLocks/>
          </p:cNvGrpSpPr>
          <p:nvPr/>
        </p:nvGrpSpPr>
        <p:grpSpPr bwMode="auto">
          <a:xfrm>
            <a:off x="2590800" y="2286000"/>
            <a:ext cx="5826125" cy="3343275"/>
            <a:chOff x="1514" y="1446"/>
            <a:chExt cx="3670" cy="2106"/>
          </a:xfrm>
        </p:grpSpPr>
        <p:sp>
          <p:nvSpPr>
            <p:cNvPr id="107537" name="Freeform 17"/>
            <p:cNvSpPr>
              <a:spLocks/>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p>
          </p:txBody>
        </p:sp>
        <p:sp>
          <p:nvSpPr>
            <p:cNvPr id="107538" name="Freeform 18"/>
            <p:cNvSpPr>
              <a:spLocks/>
            </p:cNvSpPr>
            <p:nvPr/>
          </p:nvSpPr>
          <p:spPr bwMode="gray">
            <a:xfrm>
              <a:off x="3078" y="1446"/>
              <a:ext cx="2106" cy="341"/>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chemeClr val="accent2"/>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p>
          </p:txBody>
        </p:sp>
        <p:sp>
          <p:nvSpPr>
            <p:cNvPr id="107539" name="Freeform 19"/>
            <p:cNvSpPr>
              <a:spLocks/>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p>
          </p:txBody>
        </p:sp>
        <p:sp>
          <p:nvSpPr>
            <p:cNvPr id="107540" name="Freeform 20"/>
            <p:cNvSpPr>
              <a:spLocks/>
            </p:cNvSpPr>
            <p:nvPr/>
          </p:nvSpPr>
          <p:spPr bwMode="gray">
            <a:xfrm>
              <a:off x="2555" y="1970"/>
              <a:ext cx="2264" cy="340"/>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chemeClr va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p>
          </p:txBody>
        </p:sp>
        <p:sp>
          <p:nvSpPr>
            <p:cNvPr id="107541" name="Freeform 21"/>
            <p:cNvSpPr>
              <a:spLocks/>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p>
          </p:txBody>
        </p:sp>
        <p:sp>
          <p:nvSpPr>
            <p:cNvPr id="107542" name="Freeform 22"/>
            <p:cNvSpPr>
              <a:spLocks/>
            </p:cNvSpPr>
            <p:nvPr/>
          </p:nvSpPr>
          <p:spPr bwMode="gray">
            <a:xfrm>
              <a:off x="3722" y="301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chemeClr val="bg2">
                    <a:gamma/>
                    <a:shade val="46275"/>
                    <a:invGamma/>
                  </a:schemeClr>
                </a:gs>
                <a:gs pos="50000">
                  <a:schemeClr val="bg2"/>
                </a:gs>
                <a:gs pos="100000">
                  <a:schemeClr val="bg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p>
          </p:txBody>
        </p:sp>
        <p:sp>
          <p:nvSpPr>
            <p:cNvPr id="107543" name="Freeform 23"/>
            <p:cNvSpPr>
              <a:spLocks/>
            </p:cNvSpPr>
            <p:nvPr/>
          </p:nvSpPr>
          <p:spPr bwMode="gray">
            <a:xfrm>
              <a:off x="1515" y="3022"/>
              <a:ext cx="2571" cy="340"/>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chemeClr val="bg2"/>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p>
          </p:txBody>
        </p:sp>
        <p:sp>
          <p:nvSpPr>
            <p:cNvPr id="107544" name="Freeform 24"/>
            <p:cNvSpPr>
              <a:spLocks/>
            </p:cNvSpPr>
            <p:nvPr/>
          </p:nvSpPr>
          <p:spPr bwMode="gray">
            <a:xfrm>
              <a:off x="1888" y="1543"/>
              <a:ext cx="1158" cy="1715"/>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a:noFill/>
            </a:ln>
            <a:extLst>
              <a:ext uri="{91240B29-F687-4F45-9708-019B960494DF}">
                <a14:hiddenLine xmlns:a14="http://schemas.microsoft.com/office/drawing/2010/main" w="0">
                  <a:solidFill>
                    <a:srgbClr val="FACD69"/>
                  </a:solidFill>
                  <a:prstDash val="solid"/>
                  <a:round/>
                  <a:headEnd/>
                  <a:tailEnd/>
                </a14:hiddenLine>
              </a:ext>
            </a:extLst>
          </p:spPr>
          <p:txBody>
            <a:bodyPr/>
            <a:lstStyle/>
            <a:p>
              <a:endParaRPr lang="en-US"/>
            </a:p>
          </p:txBody>
        </p:sp>
        <p:sp>
          <p:nvSpPr>
            <p:cNvPr id="107545"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600" b="1">
                  <a:solidFill>
                    <a:srgbClr val="FFFFFF"/>
                  </a:solidFill>
                  <a:latin typeface="Verdana" panose="020B0604030504040204" pitchFamily="34" charset="0"/>
                </a:rPr>
                <a:t>Add Your Text</a:t>
              </a:r>
            </a:p>
          </p:txBody>
        </p:sp>
        <p:sp>
          <p:nvSpPr>
            <p:cNvPr id="107546" name="Rectangle 26"/>
            <p:cNvSpPr>
              <a:spLocks noChangeArrowheads="1"/>
            </p:cNvSpPr>
            <p:nvPr/>
          </p:nvSpPr>
          <p:spPr bwMode="gray">
            <a:xfrm>
              <a:off x="2556" y="2310"/>
              <a:ext cx="1900" cy="188"/>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600" b="1">
                  <a:solidFill>
                    <a:srgbClr val="FFFFFF"/>
                  </a:solidFill>
                  <a:latin typeface="Verdana" panose="020B0604030504040204" pitchFamily="34" charset="0"/>
                </a:rPr>
                <a:t>Add Your Text</a:t>
              </a:r>
            </a:p>
          </p:txBody>
        </p:sp>
        <p:sp>
          <p:nvSpPr>
            <p:cNvPr id="107547" name="Freeform 27"/>
            <p:cNvSpPr>
              <a:spLocks/>
            </p:cNvSpPr>
            <p:nvPr/>
          </p:nvSpPr>
          <p:spPr bwMode="gray">
            <a:xfrm>
              <a:off x="2036" y="2494"/>
              <a:ext cx="2415" cy="343"/>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chemeClr val="fo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p>
          </p:txBody>
        </p:sp>
        <p:sp>
          <p:nvSpPr>
            <p:cNvPr id="107548" name="Rectangle 28"/>
            <p:cNvSpPr>
              <a:spLocks noChangeArrowheads="1"/>
            </p:cNvSpPr>
            <p:nvPr/>
          </p:nvSpPr>
          <p:spPr bwMode="gray">
            <a:xfrm>
              <a:off x="2038" y="2836"/>
              <a:ext cx="2056" cy="188"/>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600" b="1">
                  <a:solidFill>
                    <a:srgbClr val="FFFFFF"/>
                  </a:solidFill>
                  <a:latin typeface="Verdana" panose="020B0604030504040204" pitchFamily="34" charset="0"/>
                </a:rPr>
                <a:t>Add Your Text</a:t>
              </a:r>
            </a:p>
          </p:txBody>
        </p:sp>
        <p:sp>
          <p:nvSpPr>
            <p:cNvPr id="107549" name="Rectangle 29"/>
            <p:cNvSpPr>
              <a:spLocks noChangeArrowheads="1"/>
            </p:cNvSpPr>
            <p:nvPr/>
          </p:nvSpPr>
          <p:spPr bwMode="gray">
            <a:xfrm>
              <a:off x="1514" y="3363"/>
              <a:ext cx="2213" cy="187"/>
            </a:xfrm>
            <a:prstGeom prst="rect">
              <a:avLst/>
            </a:prstGeom>
            <a:gradFill rotWithShape="1">
              <a:gsLst>
                <a:gs pos="0">
                  <a:schemeClr val="bg2">
                    <a:gamma/>
                    <a:shade val="72549"/>
                    <a:invGamma/>
                  </a:schemeClr>
                </a:gs>
                <a:gs pos="50000">
                  <a:schemeClr val="bg2"/>
                </a:gs>
                <a:gs pos="100000">
                  <a:schemeClr val="bg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600" b="1">
                  <a:solidFill>
                    <a:srgbClr val="FFFFFF"/>
                  </a:solidFill>
                  <a:latin typeface="Verdana" panose="020B0604030504040204" pitchFamily="34" charset="0"/>
                </a:rPr>
                <a:t>Add Your Text</a:t>
              </a:r>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38</a:t>
            </a:fld>
            <a:endParaRPr lang="en-US"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sz="3200"/>
              <a:t>Diagram</a:t>
            </a:r>
            <a:endParaRPr lang="en-US" altLang="en-US" sz="1800"/>
          </a:p>
        </p:txBody>
      </p:sp>
      <p:sp>
        <p:nvSpPr>
          <p:cNvPr id="93187" name="AutoShape 3"/>
          <p:cNvSpPr>
            <a:spLocks noChangeArrowheads="1"/>
          </p:cNvSpPr>
          <p:nvPr/>
        </p:nvSpPr>
        <p:spPr bwMode="ltGray">
          <a:xfrm>
            <a:off x="381000" y="1600200"/>
            <a:ext cx="5880100" cy="4495800"/>
          </a:xfrm>
          <a:prstGeom prst="rightArrow">
            <a:avLst>
              <a:gd name="adj1" fmla="val 79306"/>
              <a:gd name="adj2" fmla="val 32395"/>
            </a:avLst>
          </a:prstGeom>
          <a:gradFill rotWithShape="1">
            <a:gsLst>
              <a:gs pos="0">
                <a:schemeClr val="hlink">
                  <a:gamma/>
                  <a:tint val="0"/>
                  <a:invGamma/>
                </a:schemeClr>
              </a:gs>
              <a:gs pos="100000">
                <a:schemeClr val="hlink"/>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88" name="AutoShape 4"/>
          <p:cNvSpPr>
            <a:spLocks noChangeArrowheads="1"/>
          </p:cNvSpPr>
          <p:nvPr/>
        </p:nvSpPr>
        <p:spPr bwMode="gray">
          <a:xfrm>
            <a:off x="762000" y="2209800"/>
            <a:ext cx="4038600" cy="990600"/>
          </a:xfrm>
          <a:prstGeom prst="roundRect">
            <a:avLst>
              <a:gd name="adj" fmla="val 9106"/>
            </a:avLst>
          </a:prstGeom>
          <a:gradFill rotWithShape="1">
            <a:gsLst>
              <a:gs pos="0">
                <a:schemeClr val="accent2"/>
              </a:gs>
              <a:gs pos="50000">
                <a:schemeClr val="accent2">
                  <a:gamma/>
                  <a:tint val="69804"/>
                  <a:invGamma/>
                </a:schemeClr>
              </a:gs>
              <a:gs pos="100000">
                <a:schemeClr val="accent2"/>
              </a:gs>
            </a:gsLst>
            <a:lin ang="27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b="1">
                <a:solidFill>
                  <a:schemeClr val="bg1"/>
                </a:solidFill>
              </a:rPr>
              <a:t>Add Your Text</a:t>
            </a:r>
          </a:p>
        </p:txBody>
      </p:sp>
      <p:sp>
        <p:nvSpPr>
          <p:cNvPr id="93189" name="AutoShape 5"/>
          <p:cNvSpPr>
            <a:spLocks noChangeArrowheads="1"/>
          </p:cNvSpPr>
          <p:nvPr/>
        </p:nvSpPr>
        <p:spPr bwMode="gray">
          <a:xfrm>
            <a:off x="762000" y="3352800"/>
            <a:ext cx="4038600" cy="990600"/>
          </a:xfrm>
          <a:prstGeom prst="roundRect">
            <a:avLst>
              <a:gd name="adj" fmla="val 9106"/>
            </a:avLst>
          </a:prstGeom>
          <a:gradFill rotWithShape="1">
            <a:gsLst>
              <a:gs pos="0">
                <a:schemeClr val="accent1"/>
              </a:gs>
              <a:gs pos="50000">
                <a:schemeClr val="accent1">
                  <a:gamma/>
                  <a:tint val="69804"/>
                  <a:invGamma/>
                </a:schemeClr>
              </a:gs>
              <a:gs pos="100000">
                <a:schemeClr val="accent1"/>
              </a:gs>
            </a:gsLst>
            <a:lin ang="27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b="1">
                <a:solidFill>
                  <a:schemeClr val="bg1"/>
                </a:solidFill>
              </a:rPr>
              <a:t>Add Your Text</a:t>
            </a:r>
          </a:p>
        </p:txBody>
      </p:sp>
      <p:sp>
        <p:nvSpPr>
          <p:cNvPr id="93190" name="AutoShape 6"/>
          <p:cNvSpPr>
            <a:spLocks noChangeArrowheads="1"/>
          </p:cNvSpPr>
          <p:nvPr/>
        </p:nvSpPr>
        <p:spPr bwMode="gray">
          <a:xfrm>
            <a:off x="762000" y="4495800"/>
            <a:ext cx="4038600" cy="990600"/>
          </a:xfrm>
          <a:prstGeom prst="roundRect">
            <a:avLst>
              <a:gd name="adj" fmla="val 9106"/>
            </a:avLst>
          </a:prstGeom>
          <a:gradFill rotWithShape="1">
            <a:gsLst>
              <a:gs pos="0">
                <a:schemeClr val="tx2"/>
              </a:gs>
              <a:gs pos="50000">
                <a:schemeClr val="tx2">
                  <a:gamma/>
                  <a:tint val="69804"/>
                  <a:invGamma/>
                </a:schemeClr>
              </a:gs>
              <a:gs pos="100000">
                <a:schemeClr val="tx2"/>
              </a:gs>
            </a:gsLst>
            <a:lin ang="27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b="1">
                <a:solidFill>
                  <a:schemeClr val="bg1"/>
                </a:solidFill>
              </a:rPr>
              <a:t>Add Your Text</a:t>
            </a:r>
          </a:p>
        </p:txBody>
      </p:sp>
      <p:sp>
        <p:nvSpPr>
          <p:cNvPr id="93191" name="AutoShape 7"/>
          <p:cNvSpPr>
            <a:spLocks noChangeArrowheads="1"/>
          </p:cNvSpPr>
          <p:nvPr/>
        </p:nvSpPr>
        <p:spPr bwMode="auto">
          <a:xfrm>
            <a:off x="5880100" y="3276600"/>
            <a:ext cx="2514600" cy="1295400"/>
          </a:xfrm>
          <a:prstGeom prst="roundRect">
            <a:avLst>
              <a:gd name="adj" fmla="val 9106"/>
            </a:avLst>
          </a:prstGeom>
          <a:noFill/>
          <a:ln>
            <a:noFill/>
          </a:ln>
          <a:effectLst/>
          <a:extLst>
            <a:ext uri="{909E8E84-426E-40DD-AFC4-6F175D3DCCD1}">
              <a14:hiddenFill xmlns:a14="http://schemas.microsoft.com/office/drawing/2010/main">
                <a:solidFill>
                  <a:srgbClr val="9ACDD4"/>
                </a:solidFill>
              </a14:hiddenFill>
            </a:ext>
            <a:ext uri="{91240B29-F687-4F45-9708-019B960494DF}">
              <a14:hiddenLine xmlns:a14="http://schemas.microsoft.com/office/drawing/2010/main" w="254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en-US" sz="2400" b="1">
                <a:effectLst>
                  <a:outerShdw blurRad="38100" dist="38100" dir="2700000" algn="tl">
                    <a:srgbClr val="C0C0C0"/>
                  </a:outerShdw>
                </a:effectLst>
              </a:rPr>
              <a:t>Add Your </a:t>
            </a:r>
          </a:p>
          <a:p>
            <a:r>
              <a:rPr lang="en-US" altLang="en-US" sz="2400" b="1">
                <a:effectLst>
                  <a:outerShdw blurRad="38100" dist="38100" dir="2700000" algn="tl">
                    <a:srgbClr val="C0C0C0"/>
                  </a:outerShdw>
                </a:effectLst>
              </a:rPr>
              <a:t>Title</a:t>
            </a:r>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39</a:t>
            </a:fld>
            <a:endParaRPr lang="en-US"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Game 3D </a:t>
            </a:r>
            <a:r>
              <a:rPr lang="en-US" altLang="en-US" err="1" smtClean="0"/>
              <a:t>trên</a:t>
            </a:r>
            <a:r>
              <a:rPr lang="en-US" altLang="en-US" smtClean="0"/>
              <a:t> </a:t>
            </a:r>
            <a:r>
              <a:rPr lang="en-US" altLang="en-US" err="1" smtClean="0"/>
              <a:t>thiết</a:t>
            </a:r>
            <a:r>
              <a:rPr lang="en-US" altLang="en-US" smtClean="0"/>
              <a:t> </a:t>
            </a:r>
            <a:r>
              <a:rPr lang="en-US" altLang="en-US" err="1" smtClean="0"/>
              <a:t>bị</a:t>
            </a:r>
            <a:r>
              <a:rPr lang="en-US" altLang="en-US" smtClean="0"/>
              <a:t> di </a:t>
            </a:r>
            <a:r>
              <a:rPr lang="en-US" altLang="en-US" err="1" smtClean="0"/>
              <a:t>động</a:t>
            </a:r>
            <a:endParaRPr lang="en-US" altLang="en-US"/>
          </a:p>
        </p:txBody>
      </p:sp>
      <p:sp>
        <p:nvSpPr>
          <p:cNvPr id="86019" name="Rectangle 3"/>
          <p:cNvSpPr>
            <a:spLocks noGrp="1" noChangeArrowheads="1"/>
          </p:cNvSpPr>
          <p:nvPr>
            <p:ph type="body" idx="1"/>
          </p:nvPr>
        </p:nvSpPr>
        <p:spPr>
          <a:xfrm>
            <a:off x="381000" y="1295400"/>
            <a:ext cx="7824788" cy="4851400"/>
          </a:xfrm>
        </p:spPr>
        <p:txBody>
          <a:bodyPr/>
          <a:lstStyle/>
          <a:p>
            <a:pPr>
              <a:lnSpc>
                <a:spcPct val="80000"/>
              </a:lnSpc>
            </a:pPr>
            <a:r>
              <a:rPr lang="en-US" altLang="en-US" sz="2400" b="1" err="1" smtClean="0"/>
              <a:t>Một</a:t>
            </a:r>
            <a:r>
              <a:rPr lang="en-US" altLang="en-US" sz="2400" b="1" smtClean="0"/>
              <a:t> </a:t>
            </a:r>
            <a:r>
              <a:rPr lang="en-US" altLang="en-US" sz="2400" b="1" err="1" smtClean="0"/>
              <a:t>số</a:t>
            </a:r>
            <a:r>
              <a:rPr lang="en-US" altLang="en-US" sz="2400" b="1" smtClean="0"/>
              <a:t> </a:t>
            </a:r>
            <a:r>
              <a:rPr lang="en-US" altLang="en-US" sz="2400" b="1" err="1" smtClean="0"/>
              <a:t>ứng</a:t>
            </a:r>
            <a:r>
              <a:rPr lang="en-US" altLang="en-US" sz="2400" b="1" smtClean="0"/>
              <a:t> </a:t>
            </a:r>
            <a:r>
              <a:rPr lang="en-US" altLang="en-US" sz="2400" b="1" err="1" smtClean="0"/>
              <a:t>dụng</a:t>
            </a:r>
            <a:r>
              <a:rPr lang="en-US" altLang="en-US" sz="2400" b="1" smtClean="0"/>
              <a:t> game 3D:</a:t>
            </a:r>
            <a:endParaRPr lang="en-US" altLang="en-US" sz="2400" b="1"/>
          </a:p>
        </p:txBody>
      </p:sp>
      <p:graphicFrame>
        <p:nvGraphicFramePr>
          <p:cNvPr id="5" name="Table 4"/>
          <p:cNvGraphicFramePr>
            <a:graphicFrameLocks noGrp="1"/>
          </p:cNvGraphicFramePr>
          <p:nvPr>
            <p:extLst>
              <p:ext uri="{D42A27DB-BD31-4B8C-83A1-F6EECF244321}">
                <p14:modId xmlns:p14="http://schemas.microsoft.com/office/powerpoint/2010/main" val="268466787"/>
              </p:ext>
            </p:extLst>
          </p:nvPr>
        </p:nvGraphicFramePr>
        <p:xfrm>
          <a:off x="609600" y="1915158"/>
          <a:ext cx="8077200" cy="4658678"/>
        </p:xfrm>
        <a:graphic>
          <a:graphicData uri="http://schemas.openxmlformats.org/drawingml/2006/table">
            <a:tbl>
              <a:tblPr firstRow="1" bandRow="1">
                <a:tableStyleId>{69C7853C-536D-4A76-A0AE-DD22124D55A5}</a:tableStyleId>
              </a:tblPr>
              <a:tblGrid>
                <a:gridCol w="4038600"/>
                <a:gridCol w="4038600"/>
              </a:tblGrid>
              <a:tr h="2329339">
                <a:tc>
                  <a:txBody>
                    <a:bodyPr/>
                    <a:lstStyle/>
                    <a:p>
                      <a:endParaRPr lang="en-US" sz="1800" kern="1200" smtClean="0">
                        <a:solidFill>
                          <a:schemeClr val="tx1"/>
                        </a:solidFill>
                        <a:effectLst/>
                        <a:latin typeface="+mn-lt"/>
                        <a:ea typeface="+mn-ea"/>
                        <a:cs typeface="+mn-cs"/>
                      </a:endParaRPr>
                    </a:p>
                  </a:txBody>
                  <a:tcPr/>
                </a:tc>
                <a:tc>
                  <a:txBody>
                    <a:bodyPr/>
                    <a:lstStyle/>
                    <a:p>
                      <a:endParaRPr lang="en-US"/>
                    </a:p>
                  </a:txBody>
                  <a:tcPr/>
                </a:tc>
              </a:tr>
              <a:tr h="2329339">
                <a:tc>
                  <a:txBody>
                    <a:bodyPr/>
                    <a:lstStyle/>
                    <a:p>
                      <a:endParaRPr lang="en-US"/>
                    </a:p>
                  </a:txBody>
                  <a:tcPr/>
                </a:tc>
                <a:tc>
                  <a:txBody>
                    <a:bodyPr/>
                    <a:lstStyle/>
                    <a:p>
                      <a:endParaRPr lang="en-US"/>
                    </a:p>
                  </a:txBody>
                  <a:tcPr/>
                </a:tc>
              </a:tr>
            </a:tbl>
          </a:graphicData>
        </a:graphic>
      </p:graphicFrame>
      <p:pic>
        <p:nvPicPr>
          <p:cNvPr id="13" name="Picture 12"/>
          <p:cNvPicPr/>
          <p:nvPr/>
        </p:nvPicPr>
        <p:blipFill>
          <a:blip r:embed="rId2">
            <a:extLst>
              <a:ext uri="{28A0092B-C50C-407E-A947-70E740481C1C}">
                <a14:useLocalDpi xmlns:a14="http://schemas.microsoft.com/office/drawing/2010/main" val="0"/>
              </a:ext>
            </a:extLst>
          </a:blip>
          <a:stretch>
            <a:fillRect/>
          </a:stretch>
        </p:blipFill>
        <p:spPr bwMode="auto">
          <a:xfrm>
            <a:off x="1352550" y="1829435"/>
            <a:ext cx="2867025" cy="1751965"/>
          </a:xfrm>
          <a:prstGeom prst="rect">
            <a:avLst/>
          </a:prstGeom>
          <a:ln>
            <a:noFill/>
          </a:ln>
          <a:effectLst>
            <a:softEdge rad="112500"/>
          </a:effectLst>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bwMode="auto">
          <a:xfrm>
            <a:off x="5209370" y="1828800"/>
            <a:ext cx="2838450" cy="1714500"/>
          </a:xfrm>
          <a:prstGeom prst="rect">
            <a:avLst/>
          </a:prstGeom>
          <a:ln>
            <a:noFill/>
          </a:ln>
          <a:effectLst>
            <a:softEdge rad="112500"/>
          </a:effectLst>
        </p:spPr>
      </p:pic>
      <p:pic>
        <p:nvPicPr>
          <p:cNvPr id="15" name="Picture 14"/>
          <p:cNvPicPr/>
          <p:nvPr/>
        </p:nvPicPr>
        <p:blipFill>
          <a:blip r:embed="rId4">
            <a:extLst>
              <a:ext uri="{28A0092B-C50C-407E-A947-70E740481C1C}">
                <a14:useLocalDpi xmlns:a14="http://schemas.microsoft.com/office/drawing/2010/main" val="0"/>
              </a:ext>
            </a:extLst>
          </a:blip>
          <a:stretch>
            <a:fillRect/>
          </a:stretch>
        </p:blipFill>
        <p:spPr bwMode="auto">
          <a:xfrm>
            <a:off x="1304925" y="4333875"/>
            <a:ext cx="2886075" cy="1685925"/>
          </a:xfrm>
          <a:prstGeom prst="rect">
            <a:avLst/>
          </a:prstGeom>
          <a:ln>
            <a:noFill/>
          </a:ln>
          <a:effectLst>
            <a:softEdge rad="112500"/>
          </a:effectLst>
        </p:spPr>
      </p:pic>
      <p:pic>
        <p:nvPicPr>
          <p:cNvPr id="16" name="Picture 15"/>
          <p:cNvPicPr/>
          <p:nvPr/>
        </p:nvPicPr>
        <p:blipFill>
          <a:blip r:embed="rId5">
            <a:extLst>
              <a:ext uri="{28A0092B-C50C-407E-A947-70E740481C1C}">
                <a14:useLocalDpi xmlns:a14="http://schemas.microsoft.com/office/drawing/2010/main" val="0"/>
              </a:ext>
            </a:extLst>
          </a:blip>
          <a:stretch>
            <a:fillRect/>
          </a:stretch>
        </p:blipFill>
        <p:spPr bwMode="auto">
          <a:xfrm>
            <a:off x="5257800" y="4363085"/>
            <a:ext cx="2705100" cy="1656715"/>
          </a:xfrm>
          <a:prstGeom prst="rect">
            <a:avLst/>
          </a:prstGeom>
          <a:noFill/>
          <a:ln>
            <a:noFill/>
          </a:ln>
          <a:effectLst>
            <a:softEdge rad="112500"/>
          </a:effectLst>
        </p:spPr>
      </p:pic>
      <p:sp>
        <p:nvSpPr>
          <p:cNvPr id="7" name="TextBox 6"/>
          <p:cNvSpPr txBox="1"/>
          <p:nvPr/>
        </p:nvSpPr>
        <p:spPr>
          <a:xfrm>
            <a:off x="1584254" y="3530025"/>
            <a:ext cx="2402004" cy="584775"/>
          </a:xfrm>
          <a:prstGeom prst="rect">
            <a:avLst/>
          </a:prstGeom>
          <a:noFill/>
        </p:spPr>
        <p:txBody>
          <a:bodyPr wrap="none" rtlCol="0">
            <a:spAutoFit/>
          </a:bodyPr>
          <a:lstStyle/>
          <a:p>
            <a:pPr lvl="0"/>
            <a:r>
              <a:rPr lang="en-US" sz="1600" b="1" i="1"/>
              <a:t>Game Asphalt 8</a:t>
            </a:r>
          </a:p>
          <a:p>
            <a:r>
              <a:rPr lang="en-US" sz="1600" b="1"/>
              <a:t>(</a:t>
            </a:r>
            <a:r>
              <a:rPr lang="en-US" sz="1600" b="1" err="1"/>
              <a:t>Nguồn</a:t>
            </a:r>
            <a:r>
              <a:rPr lang="en-US" sz="1600" b="1"/>
              <a:t>: </a:t>
            </a:r>
            <a:r>
              <a:rPr lang="en-US" sz="1600" b="1" u="sng" smtClean="0">
                <a:solidFill>
                  <a:schemeClr val="tx2"/>
                </a:solidFill>
              </a:rPr>
              <a:t>www.genk.vn</a:t>
            </a:r>
            <a:r>
              <a:rPr lang="en-US" sz="1600" b="1" smtClean="0"/>
              <a:t>)</a:t>
            </a:r>
            <a:endParaRPr lang="en-US" sz="1600" b="1"/>
          </a:p>
        </p:txBody>
      </p:sp>
      <p:sp>
        <p:nvSpPr>
          <p:cNvPr id="12" name="TextBox 11"/>
          <p:cNvSpPr txBox="1"/>
          <p:nvPr/>
        </p:nvSpPr>
        <p:spPr>
          <a:xfrm>
            <a:off x="5475924" y="3530025"/>
            <a:ext cx="2402004" cy="584775"/>
          </a:xfrm>
          <a:prstGeom prst="rect">
            <a:avLst/>
          </a:prstGeom>
          <a:noFill/>
        </p:spPr>
        <p:txBody>
          <a:bodyPr wrap="none" rtlCol="0">
            <a:spAutoFit/>
          </a:bodyPr>
          <a:lstStyle/>
          <a:p>
            <a:r>
              <a:rPr lang="en-US" sz="1600" b="1" i="1" smtClean="0"/>
              <a:t>Game </a:t>
            </a:r>
            <a:r>
              <a:rPr lang="en-US" sz="1600" b="1" i="1"/>
              <a:t>Riptide GP2</a:t>
            </a:r>
          </a:p>
          <a:p>
            <a:r>
              <a:rPr lang="en-US" sz="1600" b="1"/>
              <a:t>(</a:t>
            </a:r>
            <a:r>
              <a:rPr lang="en-US" sz="1600" b="1" err="1"/>
              <a:t>Nguồn</a:t>
            </a:r>
            <a:r>
              <a:rPr lang="en-US" sz="1600" b="1"/>
              <a:t>: </a:t>
            </a:r>
            <a:r>
              <a:rPr lang="en-US" sz="1600" b="1" u="sng" smtClean="0">
                <a:solidFill>
                  <a:schemeClr val="tx2"/>
                </a:solidFill>
              </a:rPr>
              <a:t>www.genk.vn</a:t>
            </a:r>
            <a:r>
              <a:rPr lang="en-US" sz="1600" b="1" smtClean="0"/>
              <a:t>)</a:t>
            </a:r>
            <a:endParaRPr lang="en-US" sz="1600" b="1"/>
          </a:p>
        </p:txBody>
      </p:sp>
      <p:sp>
        <p:nvSpPr>
          <p:cNvPr id="17" name="TextBox 16"/>
          <p:cNvSpPr txBox="1"/>
          <p:nvPr/>
        </p:nvSpPr>
        <p:spPr>
          <a:xfrm>
            <a:off x="1392914" y="5943600"/>
            <a:ext cx="2569486" cy="584775"/>
          </a:xfrm>
          <a:prstGeom prst="rect">
            <a:avLst/>
          </a:prstGeom>
          <a:noFill/>
        </p:spPr>
        <p:txBody>
          <a:bodyPr wrap="none" rtlCol="0">
            <a:spAutoFit/>
          </a:bodyPr>
          <a:lstStyle/>
          <a:p>
            <a:r>
              <a:rPr lang="en-US" sz="1600" b="1" i="1" smtClean="0"/>
              <a:t>Game </a:t>
            </a:r>
            <a:r>
              <a:rPr lang="en-US" sz="1600" b="1" i="1"/>
              <a:t>Dead Trigger 2</a:t>
            </a:r>
          </a:p>
          <a:p>
            <a:r>
              <a:rPr lang="en-US" sz="1600" b="1" i="1"/>
              <a:t>(</a:t>
            </a:r>
            <a:r>
              <a:rPr lang="en-US" sz="1600" b="1" i="1" err="1"/>
              <a:t>Nguồn</a:t>
            </a:r>
            <a:r>
              <a:rPr lang="en-US" sz="1600" b="1" i="1"/>
              <a:t>: </a:t>
            </a:r>
            <a:r>
              <a:rPr lang="en-US" sz="1600" b="1" u="sng">
                <a:solidFill>
                  <a:schemeClr val="tx2"/>
                </a:solidFill>
              </a:rPr>
              <a:t>www.mobay.vn</a:t>
            </a:r>
            <a:r>
              <a:rPr lang="en-US" sz="1600" b="1" i="1"/>
              <a:t>)</a:t>
            </a:r>
            <a:endParaRPr lang="en-US" sz="1600" b="1"/>
          </a:p>
        </p:txBody>
      </p:sp>
      <p:sp>
        <p:nvSpPr>
          <p:cNvPr id="18" name="TextBox 17"/>
          <p:cNvSpPr txBox="1"/>
          <p:nvPr/>
        </p:nvSpPr>
        <p:spPr>
          <a:xfrm>
            <a:off x="4976915" y="5968425"/>
            <a:ext cx="3252685" cy="584775"/>
          </a:xfrm>
          <a:prstGeom prst="rect">
            <a:avLst/>
          </a:prstGeom>
          <a:noFill/>
        </p:spPr>
        <p:txBody>
          <a:bodyPr wrap="none" rtlCol="0">
            <a:spAutoFit/>
          </a:bodyPr>
          <a:lstStyle/>
          <a:p>
            <a:r>
              <a:rPr lang="en-US" sz="1600" b="1" i="1" smtClean="0"/>
              <a:t>Game </a:t>
            </a:r>
            <a:r>
              <a:rPr lang="en-US" sz="1600" b="1" i="1"/>
              <a:t>Assassin’s Creed Pirates</a:t>
            </a:r>
          </a:p>
          <a:p>
            <a:r>
              <a:rPr lang="en-US" sz="1600" b="1" i="1"/>
              <a:t>(</a:t>
            </a:r>
            <a:r>
              <a:rPr lang="en-US" sz="1600" b="1" i="1" err="1"/>
              <a:t>Nguồn</a:t>
            </a:r>
            <a:r>
              <a:rPr lang="en-US" sz="1600" b="1" i="1"/>
              <a:t>: </a:t>
            </a:r>
            <a:r>
              <a:rPr lang="en-US" sz="1600" b="1" u="sng">
                <a:solidFill>
                  <a:schemeClr val="tx2"/>
                </a:solidFill>
              </a:rPr>
              <a:t>www.mobay.vn</a:t>
            </a:r>
            <a:r>
              <a:rPr lang="en-US" sz="1600" b="1" i="1"/>
              <a:t>)</a:t>
            </a:r>
            <a:endParaRPr lang="en-US" sz="1600"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4</a:t>
            </a:fld>
            <a:endParaRPr lang="en-US" altLang="en-US"/>
          </a:p>
        </p:txBody>
      </p:sp>
    </p:spTree>
    <p:extLst>
      <p:ext uri="{BB962C8B-B14F-4D97-AF65-F5344CB8AC3E}">
        <p14:creationId xmlns:p14="http://schemas.microsoft.com/office/powerpoint/2010/main" val="8121494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a:t>Table</a:t>
            </a:r>
          </a:p>
        </p:txBody>
      </p:sp>
      <p:grpSp>
        <p:nvGrpSpPr>
          <p:cNvPr id="114691" name="Group 3"/>
          <p:cNvGrpSpPr>
            <a:grpSpLocks/>
          </p:cNvGrpSpPr>
          <p:nvPr/>
        </p:nvGrpSpPr>
        <p:grpSpPr bwMode="auto">
          <a:xfrm>
            <a:off x="1757363" y="1474788"/>
            <a:ext cx="5786437" cy="5078412"/>
            <a:chOff x="768" y="768"/>
            <a:chExt cx="3645" cy="3199"/>
          </a:xfrm>
        </p:grpSpPr>
        <p:sp>
          <p:nvSpPr>
            <p:cNvPr id="114692" name="Oval 4"/>
            <p:cNvSpPr>
              <a:spLocks noChangeArrowheads="1"/>
            </p:cNvSpPr>
            <p:nvPr/>
          </p:nvSpPr>
          <p:spPr bwMode="auto">
            <a:xfrm>
              <a:off x="3234" y="1310"/>
              <a:ext cx="468" cy="130"/>
            </a:xfrm>
            <a:prstGeom prst="ellipse">
              <a:avLst/>
            </a:prstGeom>
            <a:gradFill rotWithShape="1">
              <a:gsLst>
                <a:gs pos="0">
                  <a:srgbClr val="B2B2B2"/>
                </a:gs>
                <a:gs pos="100000">
                  <a:srgbClr val="B2B2B2">
                    <a:gamma/>
                    <a:tint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114693" name="Oval 5"/>
            <p:cNvSpPr>
              <a:spLocks noChangeArrowheads="1"/>
            </p:cNvSpPr>
            <p:nvPr/>
          </p:nvSpPr>
          <p:spPr bwMode="auto">
            <a:xfrm>
              <a:off x="2424" y="2372"/>
              <a:ext cx="792" cy="220"/>
            </a:xfrm>
            <a:prstGeom prst="ellipse">
              <a:avLst/>
            </a:prstGeom>
            <a:gradFill rotWithShape="1">
              <a:gsLst>
                <a:gs pos="0">
                  <a:srgbClr val="B2B2B2"/>
                </a:gs>
                <a:gs pos="100000">
                  <a:srgbClr val="B2B2B2">
                    <a:gamma/>
                    <a:tint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114694" name="Oval 6"/>
            <p:cNvSpPr>
              <a:spLocks noChangeArrowheads="1"/>
            </p:cNvSpPr>
            <p:nvPr/>
          </p:nvSpPr>
          <p:spPr bwMode="auto">
            <a:xfrm>
              <a:off x="3264" y="3648"/>
              <a:ext cx="1149" cy="319"/>
            </a:xfrm>
            <a:prstGeom prst="ellipse">
              <a:avLst/>
            </a:prstGeom>
            <a:gradFill rotWithShape="1">
              <a:gsLst>
                <a:gs pos="0">
                  <a:srgbClr val="B2B2B2"/>
                </a:gs>
                <a:gs pos="100000">
                  <a:srgbClr val="B2B2B2">
                    <a:gamma/>
                    <a:tint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114695" name="Oval 7"/>
            <p:cNvSpPr>
              <a:spLocks noChangeArrowheads="1"/>
            </p:cNvSpPr>
            <p:nvPr/>
          </p:nvSpPr>
          <p:spPr bwMode="auto">
            <a:xfrm>
              <a:off x="912" y="2789"/>
              <a:ext cx="933" cy="259"/>
            </a:xfrm>
            <a:prstGeom prst="ellipse">
              <a:avLst/>
            </a:prstGeom>
            <a:gradFill rotWithShape="1">
              <a:gsLst>
                <a:gs pos="0">
                  <a:srgbClr val="B2B2B2"/>
                </a:gs>
                <a:gs pos="100000">
                  <a:srgbClr val="B2B2B2">
                    <a:gamma/>
                    <a:tint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114696" name="Rectangle 8"/>
            <p:cNvSpPr>
              <a:spLocks noChangeArrowheads="1"/>
            </p:cNvSpPr>
            <p:nvPr/>
          </p:nvSpPr>
          <p:spPr bwMode="gray">
            <a:xfrm rot="13770025">
              <a:off x="2951" y="2306"/>
              <a:ext cx="605" cy="121"/>
            </a:xfrm>
            <a:prstGeom prst="rect">
              <a:avLst/>
            </a:prstGeom>
            <a:gradFill rotWithShape="1">
              <a:gsLst>
                <a:gs pos="0">
                  <a:srgbClr val="969696">
                    <a:gamma/>
                    <a:shade val="46275"/>
                    <a:invGamma/>
                  </a:srgbClr>
                </a:gs>
                <a:gs pos="50000">
                  <a:srgbClr val="969696"/>
                </a:gs>
                <a:gs pos="100000">
                  <a:srgbClr val="969696">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7" name="Rectangle 9"/>
            <p:cNvSpPr>
              <a:spLocks noChangeArrowheads="1"/>
            </p:cNvSpPr>
            <p:nvPr/>
          </p:nvSpPr>
          <p:spPr bwMode="gray">
            <a:xfrm rot="-743917">
              <a:off x="1698" y="2021"/>
              <a:ext cx="636" cy="109"/>
            </a:xfrm>
            <a:prstGeom prst="rect">
              <a:avLst/>
            </a:prstGeom>
            <a:gradFill rotWithShape="1">
              <a:gsLst>
                <a:gs pos="0">
                  <a:srgbClr val="969696">
                    <a:gamma/>
                    <a:shade val="46275"/>
                    <a:invGamma/>
                  </a:srgbClr>
                </a:gs>
                <a:gs pos="50000">
                  <a:srgbClr val="969696"/>
                </a:gs>
                <a:gs pos="100000">
                  <a:srgbClr val="969696">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4698" name="Group 10"/>
            <p:cNvGrpSpPr>
              <a:grpSpLocks/>
            </p:cNvGrpSpPr>
            <p:nvPr/>
          </p:nvGrpSpPr>
          <p:grpSpPr bwMode="auto">
            <a:xfrm>
              <a:off x="2289" y="1186"/>
              <a:ext cx="1014" cy="1169"/>
              <a:chOff x="2433" y="1234"/>
              <a:chExt cx="1014" cy="1169"/>
            </a:xfrm>
          </p:grpSpPr>
          <p:sp>
            <p:nvSpPr>
              <p:cNvPr id="114699" name="Rectangle 11"/>
              <p:cNvSpPr>
                <a:spLocks noChangeArrowheads="1"/>
              </p:cNvSpPr>
              <p:nvPr/>
            </p:nvSpPr>
            <p:spPr bwMode="gray">
              <a:xfrm rot="-3205350">
                <a:off x="3175" y="1380"/>
                <a:ext cx="376" cy="83"/>
              </a:xfrm>
              <a:prstGeom prst="rect">
                <a:avLst/>
              </a:prstGeom>
              <a:gradFill rotWithShape="1">
                <a:gsLst>
                  <a:gs pos="0">
                    <a:srgbClr val="969696">
                      <a:gamma/>
                      <a:shade val="46275"/>
                      <a:invGamma/>
                    </a:srgbClr>
                  </a:gs>
                  <a:gs pos="50000">
                    <a:srgbClr val="969696"/>
                  </a:gs>
                  <a:gs pos="100000">
                    <a:srgbClr val="969696">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4700" name="Group 12"/>
              <p:cNvGrpSpPr>
                <a:grpSpLocks/>
              </p:cNvGrpSpPr>
              <p:nvPr/>
            </p:nvGrpSpPr>
            <p:grpSpPr bwMode="auto">
              <a:xfrm>
                <a:off x="2433" y="1401"/>
                <a:ext cx="1014" cy="1002"/>
                <a:chOff x="2016" y="1920"/>
                <a:chExt cx="1680" cy="1680"/>
              </a:xfrm>
            </p:grpSpPr>
            <p:sp>
              <p:nvSpPr>
                <p:cNvPr id="114701" name="Oval 13"/>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02" name="Freeform 14"/>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4703" name="Text Box 15"/>
              <p:cNvSpPr txBox="1">
                <a:spLocks noChangeArrowheads="1"/>
              </p:cNvSpPr>
              <p:nvPr/>
            </p:nvSpPr>
            <p:spPr bwMode="gray">
              <a:xfrm>
                <a:off x="2486" y="1837"/>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rPr>
                  <a:t>Concept</a:t>
                </a:r>
              </a:p>
            </p:txBody>
          </p:sp>
        </p:grpSp>
        <p:grpSp>
          <p:nvGrpSpPr>
            <p:cNvPr id="114704" name="Group 16"/>
            <p:cNvGrpSpPr>
              <a:grpSpLocks/>
            </p:cNvGrpSpPr>
            <p:nvPr/>
          </p:nvGrpSpPr>
          <p:grpSpPr bwMode="auto">
            <a:xfrm>
              <a:off x="3177" y="768"/>
              <a:ext cx="574" cy="543"/>
              <a:chOff x="3321" y="816"/>
              <a:chExt cx="574" cy="543"/>
            </a:xfrm>
          </p:grpSpPr>
          <p:grpSp>
            <p:nvGrpSpPr>
              <p:cNvPr id="114705" name="Group 17"/>
              <p:cNvGrpSpPr>
                <a:grpSpLocks/>
              </p:cNvGrpSpPr>
              <p:nvPr/>
            </p:nvGrpSpPr>
            <p:grpSpPr bwMode="auto">
              <a:xfrm>
                <a:off x="3321" y="816"/>
                <a:ext cx="549" cy="543"/>
                <a:chOff x="2016" y="1920"/>
                <a:chExt cx="1680" cy="1680"/>
              </a:xfrm>
            </p:grpSpPr>
            <p:sp>
              <p:nvSpPr>
                <p:cNvPr id="114706" name="Oval 18"/>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45490"/>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07" name="Freeform 19"/>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4708" name="Text Box 20"/>
              <p:cNvSpPr txBox="1">
                <a:spLocks noChangeArrowheads="1"/>
              </p:cNvSpPr>
              <p:nvPr/>
            </p:nvSpPr>
            <p:spPr bwMode="gray">
              <a:xfrm>
                <a:off x="3322" y="1025"/>
                <a:ext cx="57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a:solidFill>
                      <a:srgbClr val="FFFFFF"/>
                    </a:solidFill>
                    <a:effectLst>
                      <a:outerShdw blurRad="38100" dist="38100" dir="2700000" algn="tl">
                        <a:srgbClr val="C0C0C0"/>
                      </a:outerShdw>
                    </a:effectLst>
                    <a:latin typeface="Verdana" panose="020B0604030504040204" pitchFamily="34" charset="0"/>
                  </a:rPr>
                  <a:t>Concept</a:t>
                </a:r>
              </a:p>
            </p:txBody>
          </p:sp>
        </p:grpSp>
        <p:grpSp>
          <p:nvGrpSpPr>
            <p:cNvPr id="114709" name="Group 21"/>
            <p:cNvGrpSpPr>
              <a:grpSpLocks/>
            </p:cNvGrpSpPr>
            <p:nvPr/>
          </p:nvGrpSpPr>
          <p:grpSpPr bwMode="auto">
            <a:xfrm>
              <a:off x="768" y="1603"/>
              <a:ext cx="1099" cy="1128"/>
              <a:chOff x="912" y="1651"/>
              <a:chExt cx="1099" cy="1128"/>
            </a:xfrm>
          </p:grpSpPr>
          <p:grpSp>
            <p:nvGrpSpPr>
              <p:cNvPr id="114710" name="Group 22"/>
              <p:cNvGrpSpPr>
                <a:grpSpLocks/>
              </p:cNvGrpSpPr>
              <p:nvPr/>
            </p:nvGrpSpPr>
            <p:grpSpPr bwMode="auto">
              <a:xfrm>
                <a:off x="912" y="1651"/>
                <a:ext cx="1099" cy="1128"/>
                <a:chOff x="2016" y="1920"/>
                <a:chExt cx="1680" cy="1680"/>
              </a:xfrm>
            </p:grpSpPr>
            <p:sp>
              <p:nvSpPr>
                <p:cNvPr id="114711" name="Oval 23"/>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7254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12" name="Freeform 24"/>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4713" name="Text Box 25"/>
              <p:cNvSpPr txBox="1">
                <a:spLocks noChangeArrowheads="1"/>
              </p:cNvSpPr>
              <p:nvPr/>
            </p:nvSpPr>
            <p:spPr bwMode="gray">
              <a:xfrm>
                <a:off x="969" y="2152"/>
                <a:ext cx="9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b="1">
                    <a:solidFill>
                      <a:srgbClr val="FFFFFF"/>
                    </a:solidFill>
                    <a:effectLst>
                      <a:outerShdw blurRad="38100" dist="38100" dir="2700000" algn="tl">
                        <a:srgbClr val="C0C0C0"/>
                      </a:outerShdw>
                    </a:effectLst>
                  </a:rPr>
                  <a:t>concept</a:t>
                </a:r>
              </a:p>
            </p:txBody>
          </p:sp>
        </p:grpSp>
        <p:grpSp>
          <p:nvGrpSpPr>
            <p:cNvPr id="114714" name="Group 26"/>
            <p:cNvGrpSpPr>
              <a:grpSpLocks/>
            </p:cNvGrpSpPr>
            <p:nvPr/>
          </p:nvGrpSpPr>
          <p:grpSpPr bwMode="auto">
            <a:xfrm>
              <a:off x="3134" y="2397"/>
              <a:ext cx="1268" cy="1253"/>
              <a:chOff x="3278" y="2445"/>
              <a:chExt cx="1268" cy="1253"/>
            </a:xfrm>
          </p:grpSpPr>
          <p:grpSp>
            <p:nvGrpSpPr>
              <p:cNvPr id="114715" name="Group 27"/>
              <p:cNvGrpSpPr>
                <a:grpSpLocks/>
              </p:cNvGrpSpPr>
              <p:nvPr/>
            </p:nvGrpSpPr>
            <p:grpSpPr bwMode="auto">
              <a:xfrm>
                <a:off x="3278" y="2445"/>
                <a:ext cx="1268" cy="1253"/>
                <a:chOff x="2016" y="1920"/>
                <a:chExt cx="1680" cy="1680"/>
              </a:xfrm>
            </p:grpSpPr>
            <p:sp>
              <p:nvSpPr>
                <p:cNvPr id="114716" name="Oval 28"/>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4510"/>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en-US"/>
                </a:p>
              </p:txBody>
            </p:sp>
            <p:sp>
              <p:nvSpPr>
                <p:cNvPr id="114717" name="Freeform 29"/>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4718" name="Text Box 30"/>
              <p:cNvSpPr txBox="1">
                <a:spLocks noChangeArrowheads="1"/>
              </p:cNvSpPr>
              <p:nvPr/>
            </p:nvSpPr>
            <p:spPr bwMode="gray">
              <a:xfrm>
                <a:off x="3457" y="2988"/>
                <a:ext cx="101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b="1">
                    <a:solidFill>
                      <a:srgbClr val="FFFFFF"/>
                    </a:solidFill>
                    <a:effectLst>
                      <a:outerShdw blurRad="38100" dist="38100" dir="2700000" algn="tl">
                        <a:srgbClr val="C0C0C0"/>
                      </a:outerShdw>
                    </a:effectLst>
                  </a:rPr>
                  <a:t>Concept</a:t>
                </a:r>
              </a:p>
            </p:txBody>
          </p:sp>
        </p:grpSp>
      </p:grpSp>
      <p:sp>
        <p:nvSpPr>
          <p:cNvPr id="2" name="Slide Number Placeholder 1"/>
          <p:cNvSpPr>
            <a:spLocks noGrp="1"/>
          </p:cNvSpPr>
          <p:nvPr>
            <p:ph type="sldNum" sz="quarter" idx="11"/>
          </p:nvPr>
        </p:nvSpPr>
        <p:spPr/>
        <p:txBody>
          <a:bodyPr/>
          <a:lstStyle/>
          <a:p>
            <a:fld id="{6926A655-3496-422B-BC67-18D513C74A4E}" type="slidenum">
              <a:rPr lang="en-US" altLang="en-US" smtClean="0"/>
              <a:pPr/>
              <a:t>40</a:t>
            </a:fld>
            <a:endParaRPr lang="en-US"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en-US" sz="3200"/>
              <a:t>Diagram</a:t>
            </a:r>
            <a:endParaRPr lang="en-US" altLang="en-US" sz="1800"/>
          </a:p>
        </p:txBody>
      </p:sp>
      <p:grpSp>
        <p:nvGrpSpPr>
          <p:cNvPr id="109601" name="Group 33"/>
          <p:cNvGrpSpPr>
            <a:grpSpLocks/>
          </p:cNvGrpSpPr>
          <p:nvPr/>
        </p:nvGrpSpPr>
        <p:grpSpPr bwMode="auto">
          <a:xfrm>
            <a:off x="1295400" y="1524000"/>
            <a:ext cx="7543800" cy="4495800"/>
            <a:chOff x="816" y="960"/>
            <a:chExt cx="4752" cy="2832"/>
          </a:xfrm>
        </p:grpSpPr>
        <p:sp>
          <p:nvSpPr>
            <p:cNvPr id="109571" name="Freeform 3"/>
            <p:cNvSpPr>
              <a:spLocks noEditPoints="1"/>
            </p:cNvSpPr>
            <p:nvPr/>
          </p:nvSpPr>
          <p:spPr bwMode="gray">
            <a:xfrm>
              <a:off x="912" y="1248"/>
              <a:ext cx="3744" cy="2544"/>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a:noFill/>
            </a:ln>
            <a:effectLst>
              <a:outerShdw dist="206741" dir="8249373" algn="ctr" rotWithShape="0">
                <a:srgbClr val="C1D1D3">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nvGrpSpPr>
            <p:cNvPr id="109572" name="Group 4"/>
            <p:cNvGrpSpPr>
              <a:grpSpLocks/>
            </p:cNvGrpSpPr>
            <p:nvPr/>
          </p:nvGrpSpPr>
          <p:grpSpPr bwMode="auto">
            <a:xfrm>
              <a:off x="2160" y="2417"/>
              <a:ext cx="1248" cy="1279"/>
              <a:chOff x="1776" y="2417"/>
              <a:chExt cx="1248" cy="1279"/>
            </a:xfrm>
          </p:grpSpPr>
          <p:pic>
            <p:nvPicPr>
              <p:cNvPr id="109573" name="Picture 5" descr="Pictur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6" y="3353"/>
                <a:ext cx="1248" cy="343"/>
              </a:xfrm>
              <a:prstGeom prst="rect">
                <a:avLst/>
              </a:prstGeom>
              <a:noFill/>
              <a:extLst>
                <a:ext uri="{909E8E84-426E-40DD-AFC4-6F175D3DCCD1}">
                  <a14:hiddenFill xmlns:a14="http://schemas.microsoft.com/office/drawing/2010/main">
                    <a:solidFill>
                      <a:srgbClr val="FFFFFF"/>
                    </a:solidFill>
                  </a14:hiddenFill>
                </a:ext>
              </a:extLst>
            </p:spPr>
          </p:pic>
          <p:sp>
            <p:nvSpPr>
              <p:cNvPr id="109574" name="Oval 6"/>
              <p:cNvSpPr>
                <a:spLocks noChangeArrowheads="1"/>
              </p:cNvSpPr>
              <p:nvPr/>
            </p:nvSpPr>
            <p:spPr bwMode="gray">
              <a:xfrm>
                <a:off x="1877" y="2417"/>
                <a:ext cx="1074" cy="1075"/>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75" name="Oval 7"/>
              <p:cNvSpPr>
                <a:spLocks noChangeArrowheads="1"/>
              </p:cNvSpPr>
              <p:nvPr/>
            </p:nvSpPr>
            <p:spPr bwMode="gray">
              <a:xfrm>
                <a:off x="1890" y="2423"/>
                <a:ext cx="1049" cy="104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76" name="Oval 8"/>
              <p:cNvSpPr>
                <a:spLocks noChangeArrowheads="1"/>
              </p:cNvSpPr>
              <p:nvPr/>
            </p:nvSpPr>
            <p:spPr bwMode="gray">
              <a:xfrm>
                <a:off x="1901" y="2433"/>
                <a:ext cx="998" cy="980"/>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77" name="Oval 9"/>
              <p:cNvSpPr>
                <a:spLocks noChangeArrowheads="1"/>
              </p:cNvSpPr>
              <p:nvPr/>
            </p:nvSpPr>
            <p:spPr bwMode="gray">
              <a:xfrm>
                <a:off x="1959" y="2461"/>
                <a:ext cx="888" cy="795"/>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09578" name="Group 10"/>
            <p:cNvGrpSpPr>
              <a:grpSpLocks/>
            </p:cNvGrpSpPr>
            <p:nvPr/>
          </p:nvGrpSpPr>
          <p:grpSpPr bwMode="auto">
            <a:xfrm>
              <a:off x="960" y="2188"/>
              <a:ext cx="1056" cy="1028"/>
              <a:chOff x="576" y="2188"/>
              <a:chExt cx="1056" cy="1028"/>
            </a:xfrm>
          </p:grpSpPr>
          <p:pic>
            <p:nvPicPr>
              <p:cNvPr id="109579" name="Picture 11" descr="Pictur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 y="2924"/>
                <a:ext cx="1056" cy="292"/>
              </a:xfrm>
              <a:prstGeom prst="rect">
                <a:avLst/>
              </a:prstGeom>
              <a:noFill/>
              <a:extLst>
                <a:ext uri="{909E8E84-426E-40DD-AFC4-6F175D3DCCD1}">
                  <a14:hiddenFill xmlns:a14="http://schemas.microsoft.com/office/drawing/2010/main">
                    <a:solidFill>
                      <a:srgbClr val="FFFFFF"/>
                    </a:solidFill>
                  </a14:hiddenFill>
                </a:ext>
              </a:extLst>
            </p:spPr>
          </p:pic>
          <p:sp>
            <p:nvSpPr>
              <p:cNvPr id="109580" name="Oval 12"/>
              <p:cNvSpPr>
                <a:spLocks noChangeArrowheads="1"/>
              </p:cNvSpPr>
              <p:nvPr/>
            </p:nvSpPr>
            <p:spPr bwMode="gray">
              <a:xfrm>
                <a:off x="714" y="2188"/>
                <a:ext cx="860" cy="86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1" name="Oval 13"/>
              <p:cNvSpPr>
                <a:spLocks noChangeArrowheads="1"/>
              </p:cNvSpPr>
              <p:nvPr/>
            </p:nvSpPr>
            <p:spPr bwMode="gray">
              <a:xfrm>
                <a:off x="725" y="2193"/>
                <a:ext cx="839" cy="83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2" name="Oval 14"/>
              <p:cNvSpPr>
                <a:spLocks noChangeArrowheads="1"/>
              </p:cNvSpPr>
              <p:nvPr/>
            </p:nvSpPr>
            <p:spPr bwMode="gray">
              <a:xfrm>
                <a:off x="734" y="2201"/>
                <a:ext cx="798" cy="78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3" name="Oval 15"/>
              <p:cNvSpPr>
                <a:spLocks noChangeArrowheads="1"/>
              </p:cNvSpPr>
              <p:nvPr/>
            </p:nvSpPr>
            <p:spPr bwMode="gray">
              <a:xfrm>
                <a:off x="780" y="2223"/>
                <a:ext cx="710" cy="63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09584" name="Group 16"/>
            <p:cNvGrpSpPr>
              <a:grpSpLocks/>
            </p:cNvGrpSpPr>
            <p:nvPr/>
          </p:nvGrpSpPr>
          <p:grpSpPr bwMode="auto">
            <a:xfrm>
              <a:off x="816" y="1326"/>
              <a:ext cx="864" cy="759"/>
              <a:chOff x="432" y="1326"/>
              <a:chExt cx="864" cy="759"/>
            </a:xfrm>
          </p:grpSpPr>
          <p:pic>
            <p:nvPicPr>
              <p:cNvPr id="109585" name="Picture 17" descr="Pictur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 y="1847"/>
                <a:ext cx="864" cy="238"/>
              </a:xfrm>
              <a:prstGeom prst="rect">
                <a:avLst/>
              </a:prstGeom>
              <a:noFill/>
              <a:extLst>
                <a:ext uri="{909E8E84-426E-40DD-AFC4-6F175D3DCCD1}">
                  <a14:hiddenFill xmlns:a14="http://schemas.microsoft.com/office/drawing/2010/main">
                    <a:solidFill>
                      <a:srgbClr val="FFFFFF"/>
                    </a:solidFill>
                  </a14:hiddenFill>
                </a:ext>
              </a:extLst>
            </p:spPr>
          </p:pic>
          <p:sp>
            <p:nvSpPr>
              <p:cNvPr id="109586" name="Oval 18"/>
              <p:cNvSpPr>
                <a:spLocks noChangeArrowheads="1"/>
              </p:cNvSpPr>
              <p:nvPr/>
            </p:nvSpPr>
            <p:spPr bwMode="gray">
              <a:xfrm>
                <a:off x="560" y="1326"/>
                <a:ext cx="645" cy="645"/>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7" name="Oval 19"/>
              <p:cNvSpPr>
                <a:spLocks noChangeArrowheads="1"/>
              </p:cNvSpPr>
              <p:nvPr/>
            </p:nvSpPr>
            <p:spPr bwMode="gray">
              <a:xfrm>
                <a:off x="568" y="1329"/>
                <a:ext cx="630" cy="63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8" name="Oval 20"/>
              <p:cNvSpPr>
                <a:spLocks noChangeArrowheads="1"/>
              </p:cNvSpPr>
              <p:nvPr/>
            </p:nvSpPr>
            <p:spPr bwMode="gray">
              <a:xfrm>
                <a:off x="575" y="1336"/>
                <a:ext cx="599" cy="588"/>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9" name="Oval 21"/>
              <p:cNvSpPr>
                <a:spLocks noChangeArrowheads="1"/>
              </p:cNvSpPr>
              <p:nvPr/>
            </p:nvSpPr>
            <p:spPr bwMode="gray">
              <a:xfrm>
                <a:off x="609" y="1352"/>
                <a:ext cx="534" cy="47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09590" name="Group 22"/>
            <p:cNvGrpSpPr>
              <a:grpSpLocks/>
            </p:cNvGrpSpPr>
            <p:nvPr/>
          </p:nvGrpSpPr>
          <p:grpSpPr bwMode="auto">
            <a:xfrm>
              <a:off x="1824" y="960"/>
              <a:ext cx="672" cy="522"/>
              <a:chOff x="1440" y="960"/>
              <a:chExt cx="672" cy="522"/>
            </a:xfrm>
          </p:grpSpPr>
          <p:pic>
            <p:nvPicPr>
              <p:cNvPr id="109591" name="Picture 23" descr="Pictur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 y="1296"/>
                <a:ext cx="672" cy="186"/>
              </a:xfrm>
              <a:prstGeom prst="rect">
                <a:avLst/>
              </a:prstGeom>
              <a:noFill/>
              <a:extLst>
                <a:ext uri="{909E8E84-426E-40DD-AFC4-6F175D3DCCD1}">
                  <a14:hiddenFill xmlns:a14="http://schemas.microsoft.com/office/drawing/2010/main">
                    <a:solidFill>
                      <a:srgbClr val="FFFFFF"/>
                    </a:solidFill>
                  </a14:hiddenFill>
                </a:ext>
              </a:extLst>
            </p:spPr>
          </p:pic>
          <p:sp>
            <p:nvSpPr>
              <p:cNvPr id="109592" name="Oval 24"/>
              <p:cNvSpPr>
                <a:spLocks noChangeArrowheads="1"/>
              </p:cNvSpPr>
              <p:nvPr/>
            </p:nvSpPr>
            <p:spPr bwMode="gray">
              <a:xfrm>
                <a:off x="1565" y="960"/>
                <a:ext cx="430" cy="43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93" name="Oval 25"/>
              <p:cNvSpPr>
                <a:spLocks noChangeArrowheads="1"/>
              </p:cNvSpPr>
              <p:nvPr/>
            </p:nvSpPr>
            <p:spPr bwMode="gray">
              <a:xfrm>
                <a:off x="1571" y="962"/>
                <a:ext cx="419" cy="42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94" name="Oval 26"/>
              <p:cNvSpPr>
                <a:spLocks noChangeArrowheads="1"/>
              </p:cNvSpPr>
              <p:nvPr/>
            </p:nvSpPr>
            <p:spPr bwMode="gray">
              <a:xfrm>
                <a:off x="1575" y="966"/>
                <a:ext cx="399" cy="392"/>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95" name="Oval 27"/>
              <p:cNvSpPr>
                <a:spLocks noChangeArrowheads="1"/>
              </p:cNvSpPr>
              <p:nvPr/>
            </p:nvSpPr>
            <p:spPr bwMode="gray">
              <a:xfrm>
                <a:off x="1598" y="978"/>
                <a:ext cx="355" cy="31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109596" name="Text Box 28"/>
            <p:cNvSpPr txBox="1">
              <a:spLocks noChangeArrowheads="1"/>
            </p:cNvSpPr>
            <p:nvPr/>
          </p:nvSpPr>
          <p:spPr bwMode="auto">
            <a:xfrm>
              <a:off x="1993" y="1101"/>
              <a:ext cx="34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solidFill>
                    <a:srgbClr val="000000"/>
                  </a:solidFill>
                </a:rPr>
                <a:t>Text</a:t>
              </a:r>
              <a:endParaRPr lang="en-US" altLang="en-US"/>
            </a:p>
          </p:txBody>
        </p:sp>
        <p:sp>
          <p:nvSpPr>
            <p:cNvPr id="109597" name="Text Box 29"/>
            <p:cNvSpPr txBox="1">
              <a:spLocks noChangeArrowheads="1"/>
            </p:cNvSpPr>
            <p:nvPr/>
          </p:nvSpPr>
          <p:spPr bwMode="auto">
            <a:xfrm>
              <a:off x="1067" y="1546"/>
              <a:ext cx="4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0000"/>
                  </a:solidFill>
                </a:rPr>
                <a:t>Text</a:t>
              </a:r>
              <a:endParaRPr lang="en-US" altLang="en-US"/>
            </a:p>
          </p:txBody>
        </p:sp>
        <p:sp>
          <p:nvSpPr>
            <p:cNvPr id="109598" name="Text Box 30"/>
            <p:cNvSpPr txBox="1">
              <a:spLocks noChangeArrowheads="1"/>
            </p:cNvSpPr>
            <p:nvPr/>
          </p:nvSpPr>
          <p:spPr bwMode="auto">
            <a:xfrm>
              <a:off x="1276" y="2490"/>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00"/>
                  </a:solidFill>
                </a:rPr>
                <a:t>Text</a:t>
              </a:r>
              <a:endParaRPr lang="en-US" altLang="en-US"/>
            </a:p>
          </p:txBody>
        </p:sp>
        <p:sp>
          <p:nvSpPr>
            <p:cNvPr id="109599" name="Text Box 31"/>
            <p:cNvSpPr txBox="1">
              <a:spLocks noChangeArrowheads="1"/>
            </p:cNvSpPr>
            <p:nvPr/>
          </p:nvSpPr>
          <p:spPr bwMode="auto">
            <a:xfrm>
              <a:off x="2523" y="2812"/>
              <a:ext cx="5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solidFill>
                    <a:srgbClr val="000000"/>
                  </a:solidFill>
                </a:rPr>
                <a:t>Text</a:t>
              </a:r>
              <a:endParaRPr lang="en-US" altLang="en-US"/>
            </a:p>
          </p:txBody>
        </p:sp>
        <p:sp>
          <p:nvSpPr>
            <p:cNvPr id="109600" name="Text Box 32"/>
            <p:cNvSpPr txBox="1">
              <a:spLocks noChangeArrowheads="1"/>
            </p:cNvSpPr>
            <p:nvPr/>
          </p:nvSpPr>
          <p:spPr bwMode="auto">
            <a:xfrm>
              <a:off x="3888" y="2352"/>
              <a:ext cx="1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a:solidFill>
                    <a:schemeClr val="tx2"/>
                  </a:solidFill>
                  <a:effectLst>
                    <a:outerShdw blurRad="38100" dist="38100" dir="2700000" algn="tl">
                      <a:srgbClr val="C0C0C0"/>
                    </a:outerShdw>
                  </a:effectLst>
                </a:rPr>
                <a:t>Add Your Title</a:t>
              </a:r>
              <a:endParaRPr lang="en-US" altLang="en-US" sz="2800">
                <a:solidFill>
                  <a:schemeClr val="tx2"/>
                </a:solidFill>
              </a:endParaRPr>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41</a:t>
            </a:fld>
            <a:endParaRPr lang="en-US"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a:t> Cycle Diagram</a:t>
            </a:r>
          </a:p>
        </p:txBody>
      </p:sp>
      <p:grpSp>
        <p:nvGrpSpPr>
          <p:cNvPr id="96259" name="Group 3"/>
          <p:cNvGrpSpPr>
            <a:grpSpLocks/>
          </p:cNvGrpSpPr>
          <p:nvPr/>
        </p:nvGrpSpPr>
        <p:grpSpPr bwMode="auto">
          <a:xfrm>
            <a:off x="609600" y="1524000"/>
            <a:ext cx="8077200" cy="4405313"/>
            <a:chOff x="288" y="873"/>
            <a:chExt cx="5280" cy="2967"/>
          </a:xfrm>
        </p:grpSpPr>
        <p:sp>
          <p:nvSpPr>
            <p:cNvPr id="96260" name="Oval 4"/>
            <p:cNvSpPr>
              <a:spLocks noChangeArrowheads="1"/>
            </p:cNvSpPr>
            <p:nvPr/>
          </p:nvSpPr>
          <p:spPr bwMode="auto">
            <a:xfrm>
              <a:off x="1632" y="1344"/>
              <a:ext cx="2544" cy="2496"/>
            </a:xfrm>
            <a:prstGeom prst="ellipse">
              <a:avLst/>
            </a:prstGeom>
            <a:gradFill rotWithShape="1">
              <a:gsLst>
                <a:gs pos="0">
                  <a:schemeClr val="accent2"/>
                </a:gs>
                <a:gs pos="100000">
                  <a:schemeClr val="accent2">
                    <a:gamma/>
                    <a:tint val="0"/>
                    <a:invGamma/>
                  </a:schemeClr>
                </a:gs>
              </a:gsLst>
              <a:lin ang="5400000" scaled="1"/>
            </a:gradFill>
            <a:ln w="952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6261" name="Group 5"/>
            <p:cNvGrpSpPr>
              <a:grpSpLocks/>
            </p:cNvGrpSpPr>
            <p:nvPr/>
          </p:nvGrpSpPr>
          <p:grpSpPr bwMode="auto">
            <a:xfrm>
              <a:off x="2256" y="1968"/>
              <a:ext cx="1296" cy="1344"/>
              <a:chOff x="2016" y="1920"/>
              <a:chExt cx="1680" cy="1680"/>
            </a:xfrm>
          </p:grpSpPr>
          <p:sp>
            <p:nvSpPr>
              <p:cNvPr id="96262" name="Oval 6"/>
              <p:cNvSpPr>
                <a:spLocks noChangeArrowheads="1"/>
              </p:cNvSpPr>
              <p:nvPr/>
            </p:nvSpPr>
            <p:spPr bwMode="gray">
              <a:xfrm>
                <a:off x="2016" y="1920"/>
                <a:ext cx="1680" cy="1680"/>
              </a:xfrm>
              <a:prstGeom prst="ellipse">
                <a:avLst/>
              </a:prstGeom>
              <a:gradFill rotWithShape="1">
                <a:gsLst>
                  <a:gs pos="0">
                    <a:srgbClr val="FF6600"/>
                  </a:gs>
                  <a:gs pos="100000">
                    <a:srgbClr val="FF6600">
                      <a:gamma/>
                      <a:shade val="45490"/>
                      <a:invGamma/>
                    </a:srgb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63" name="Freeform 7"/>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F6600"/>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64" name="Text Box 8"/>
            <p:cNvSpPr txBox="1">
              <a:spLocks noChangeArrowheads="1"/>
            </p:cNvSpPr>
            <p:nvPr/>
          </p:nvSpPr>
          <p:spPr bwMode="gray">
            <a:xfrm>
              <a:off x="2471" y="2496"/>
              <a:ext cx="91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00"/>
                  </a:solidFill>
                  <a:effectLst>
                    <a:outerShdw blurRad="38100" dist="38100" dir="2700000" algn="tl">
                      <a:srgbClr val="C0C0C0"/>
                    </a:outerShdw>
                  </a:effectLst>
                </a:rPr>
                <a:t>Concept</a:t>
              </a:r>
            </a:p>
          </p:txBody>
        </p:sp>
        <p:grpSp>
          <p:nvGrpSpPr>
            <p:cNvPr id="96265" name="Group 9"/>
            <p:cNvGrpSpPr>
              <a:grpSpLocks/>
            </p:cNvGrpSpPr>
            <p:nvPr/>
          </p:nvGrpSpPr>
          <p:grpSpPr bwMode="auto">
            <a:xfrm>
              <a:off x="2640" y="1104"/>
              <a:ext cx="432" cy="415"/>
              <a:chOff x="2640" y="1088"/>
              <a:chExt cx="432" cy="415"/>
            </a:xfrm>
          </p:grpSpPr>
          <p:grpSp>
            <p:nvGrpSpPr>
              <p:cNvPr id="96266" name="Group 10"/>
              <p:cNvGrpSpPr>
                <a:grpSpLocks/>
              </p:cNvGrpSpPr>
              <p:nvPr/>
            </p:nvGrpSpPr>
            <p:grpSpPr bwMode="auto">
              <a:xfrm>
                <a:off x="2640" y="1088"/>
                <a:ext cx="432" cy="415"/>
                <a:chOff x="2016" y="1920"/>
                <a:chExt cx="1680" cy="1680"/>
              </a:xfrm>
            </p:grpSpPr>
            <p:sp>
              <p:nvSpPr>
                <p:cNvPr id="96267" name="Oval 11"/>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42353"/>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68" name="Freeform 12"/>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69" name="Text Box 13"/>
              <p:cNvSpPr txBox="1">
                <a:spLocks noChangeArrowheads="1"/>
              </p:cNvSpPr>
              <p:nvPr/>
            </p:nvSpPr>
            <p:spPr bwMode="gray">
              <a:xfrm>
                <a:off x="2730" y="1152"/>
                <a:ext cx="27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B</a:t>
                </a:r>
              </a:p>
            </p:txBody>
          </p:sp>
        </p:grpSp>
        <p:grpSp>
          <p:nvGrpSpPr>
            <p:cNvPr id="96270" name="Group 14"/>
            <p:cNvGrpSpPr>
              <a:grpSpLocks/>
            </p:cNvGrpSpPr>
            <p:nvPr/>
          </p:nvGrpSpPr>
          <p:grpSpPr bwMode="auto">
            <a:xfrm>
              <a:off x="2236" y="3191"/>
              <a:ext cx="201" cy="176"/>
              <a:chOff x="2236" y="3191"/>
              <a:chExt cx="201" cy="176"/>
            </a:xfrm>
          </p:grpSpPr>
          <p:sp>
            <p:nvSpPr>
              <p:cNvPr id="96271" name="Oval 15"/>
              <p:cNvSpPr>
                <a:spLocks noChangeArrowheads="1"/>
              </p:cNvSpPr>
              <p:nvPr/>
            </p:nvSpPr>
            <p:spPr bwMode="gray">
              <a:xfrm rot="18227093">
                <a:off x="2239" y="3282"/>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72" name="Oval 16"/>
              <p:cNvSpPr>
                <a:spLocks noChangeArrowheads="1"/>
              </p:cNvSpPr>
              <p:nvPr/>
            </p:nvSpPr>
            <p:spPr bwMode="gray">
              <a:xfrm rot="18227093">
                <a:off x="2353" y="3188"/>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6273" name="Group 17"/>
            <p:cNvGrpSpPr>
              <a:grpSpLocks/>
            </p:cNvGrpSpPr>
            <p:nvPr/>
          </p:nvGrpSpPr>
          <p:grpSpPr bwMode="auto">
            <a:xfrm>
              <a:off x="1824" y="3357"/>
              <a:ext cx="432" cy="432"/>
              <a:chOff x="1824" y="3357"/>
              <a:chExt cx="432" cy="432"/>
            </a:xfrm>
          </p:grpSpPr>
          <p:grpSp>
            <p:nvGrpSpPr>
              <p:cNvPr id="96274" name="Group 18"/>
              <p:cNvGrpSpPr>
                <a:grpSpLocks/>
              </p:cNvGrpSpPr>
              <p:nvPr/>
            </p:nvGrpSpPr>
            <p:grpSpPr bwMode="auto">
              <a:xfrm>
                <a:off x="1824" y="3357"/>
                <a:ext cx="432" cy="432"/>
                <a:chOff x="2016" y="1920"/>
                <a:chExt cx="1680" cy="1680"/>
              </a:xfrm>
            </p:grpSpPr>
            <p:sp>
              <p:nvSpPr>
                <p:cNvPr id="96275" name="Oval 19"/>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76" name="Freeform 20"/>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77" name="Text Box 21"/>
              <p:cNvSpPr txBox="1">
                <a:spLocks noChangeArrowheads="1"/>
              </p:cNvSpPr>
              <p:nvPr/>
            </p:nvSpPr>
            <p:spPr bwMode="gray">
              <a:xfrm>
                <a:off x="1907" y="3438"/>
                <a:ext cx="257"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E</a:t>
                </a:r>
              </a:p>
            </p:txBody>
          </p:sp>
        </p:grpSp>
        <p:grpSp>
          <p:nvGrpSpPr>
            <p:cNvPr id="96278" name="Group 22"/>
            <p:cNvGrpSpPr>
              <a:grpSpLocks/>
            </p:cNvGrpSpPr>
            <p:nvPr/>
          </p:nvGrpSpPr>
          <p:grpSpPr bwMode="auto">
            <a:xfrm>
              <a:off x="3938" y="1968"/>
              <a:ext cx="430" cy="437"/>
              <a:chOff x="3938" y="1968"/>
              <a:chExt cx="430" cy="437"/>
            </a:xfrm>
          </p:grpSpPr>
          <p:grpSp>
            <p:nvGrpSpPr>
              <p:cNvPr id="96279" name="Group 23"/>
              <p:cNvGrpSpPr>
                <a:grpSpLocks/>
              </p:cNvGrpSpPr>
              <p:nvPr/>
            </p:nvGrpSpPr>
            <p:grpSpPr bwMode="auto">
              <a:xfrm>
                <a:off x="3938" y="1968"/>
                <a:ext cx="430" cy="437"/>
                <a:chOff x="2016" y="1920"/>
                <a:chExt cx="1680" cy="1680"/>
              </a:xfrm>
            </p:grpSpPr>
            <p:sp>
              <p:nvSpPr>
                <p:cNvPr id="96280" name="Oval 24"/>
                <p:cNvSpPr>
                  <a:spLocks noChangeArrowheads="1"/>
                </p:cNvSpPr>
                <p:nvPr/>
              </p:nvSpPr>
              <p:spPr bwMode="gray">
                <a:xfrm>
                  <a:off x="2016" y="1920"/>
                  <a:ext cx="1680" cy="1680"/>
                </a:xfrm>
                <a:prstGeom prst="ellipse">
                  <a:avLst/>
                </a:prstGeom>
                <a:gradFill rotWithShape="1">
                  <a:gsLst>
                    <a:gs pos="0">
                      <a:schemeClr val="hlink"/>
                    </a:gs>
                    <a:gs pos="100000">
                      <a:schemeClr val="hlink">
                        <a:gamma/>
                        <a:tint val="57647"/>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81" name="Freeform 25"/>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82" name="Text Box 26"/>
              <p:cNvSpPr txBox="1">
                <a:spLocks noChangeArrowheads="1"/>
              </p:cNvSpPr>
              <p:nvPr/>
            </p:nvSpPr>
            <p:spPr bwMode="gray">
              <a:xfrm>
                <a:off x="4016" y="2028"/>
                <a:ext cx="26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C</a:t>
                </a:r>
              </a:p>
            </p:txBody>
          </p:sp>
        </p:grpSp>
        <p:grpSp>
          <p:nvGrpSpPr>
            <p:cNvPr id="96283" name="Group 27"/>
            <p:cNvGrpSpPr>
              <a:grpSpLocks/>
            </p:cNvGrpSpPr>
            <p:nvPr/>
          </p:nvGrpSpPr>
          <p:grpSpPr bwMode="auto">
            <a:xfrm>
              <a:off x="3552" y="3360"/>
              <a:ext cx="412" cy="392"/>
              <a:chOff x="3552" y="3339"/>
              <a:chExt cx="412" cy="392"/>
            </a:xfrm>
          </p:grpSpPr>
          <p:grpSp>
            <p:nvGrpSpPr>
              <p:cNvPr id="96284" name="Group 28"/>
              <p:cNvGrpSpPr>
                <a:grpSpLocks/>
              </p:cNvGrpSpPr>
              <p:nvPr/>
            </p:nvGrpSpPr>
            <p:grpSpPr bwMode="auto">
              <a:xfrm>
                <a:off x="3552" y="3339"/>
                <a:ext cx="412" cy="392"/>
                <a:chOff x="2016" y="1920"/>
                <a:chExt cx="1680" cy="1680"/>
              </a:xfrm>
            </p:grpSpPr>
            <p:sp>
              <p:nvSpPr>
                <p:cNvPr id="96285" name="Oval 29"/>
                <p:cNvSpPr>
                  <a:spLocks noChangeArrowheads="1"/>
                </p:cNvSpPr>
                <p:nvPr/>
              </p:nvSpPr>
              <p:spPr bwMode="gray">
                <a:xfrm>
                  <a:off x="2016" y="1920"/>
                  <a:ext cx="1680" cy="1680"/>
                </a:xfrm>
                <a:prstGeom prst="ellipse">
                  <a:avLst/>
                </a:prstGeom>
                <a:gradFill rotWithShape="1">
                  <a:gsLst>
                    <a:gs pos="0">
                      <a:schemeClr val="bg2"/>
                    </a:gs>
                    <a:gs pos="100000">
                      <a:schemeClr val="bg2">
                        <a:gamma/>
                        <a:shade val="45490"/>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86" name="Freeform 30"/>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87" name="Text Box 31"/>
              <p:cNvSpPr txBox="1">
                <a:spLocks noChangeArrowheads="1"/>
              </p:cNvSpPr>
              <p:nvPr/>
            </p:nvSpPr>
            <p:spPr bwMode="gray">
              <a:xfrm>
                <a:off x="3636" y="3360"/>
                <a:ext cx="28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D</a:t>
                </a:r>
              </a:p>
            </p:txBody>
          </p:sp>
        </p:grpSp>
        <p:grpSp>
          <p:nvGrpSpPr>
            <p:cNvPr id="96288" name="Group 32"/>
            <p:cNvGrpSpPr>
              <a:grpSpLocks/>
            </p:cNvGrpSpPr>
            <p:nvPr/>
          </p:nvGrpSpPr>
          <p:grpSpPr bwMode="auto">
            <a:xfrm>
              <a:off x="1488" y="1968"/>
              <a:ext cx="432" cy="432"/>
              <a:chOff x="1488" y="1968"/>
              <a:chExt cx="432" cy="432"/>
            </a:xfrm>
          </p:grpSpPr>
          <p:grpSp>
            <p:nvGrpSpPr>
              <p:cNvPr id="96289" name="Group 33"/>
              <p:cNvGrpSpPr>
                <a:grpSpLocks/>
              </p:cNvGrpSpPr>
              <p:nvPr/>
            </p:nvGrpSpPr>
            <p:grpSpPr bwMode="auto">
              <a:xfrm>
                <a:off x="1488" y="1968"/>
                <a:ext cx="432" cy="432"/>
                <a:chOff x="2016" y="1920"/>
                <a:chExt cx="1680" cy="1680"/>
              </a:xfrm>
            </p:grpSpPr>
            <p:sp>
              <p:nvSpPr>
                <p:cNvPr id="96290" name="Oval 34"/>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45490"/>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91" name="Freeform 35"/>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92" name="Text Box 36"/>
              <p:cNvSpPr txBox="1">
                <a:spLocks noChangeArrowheads="1"/>
              </p:cNvSpPr>
              <p:nvPr/>
            </p:nvSpPr>
            <p:spPr bwMode="gray">
              <a:xfrm>
                <a:off x="1576" y="2016"/>
                <a:ext cx="27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A</a:t>
                </a:r>
              </a:p>
            </p:txBody>
          </p:sp>
        </p:grpSp>
        <p:sp>
          <p:nvSpPr>
            <p:cNvPr id="96293" name="Oval 37"/>
            <p:cNvSpPr>
              <a:spLocks noChangeArrowheads="1"/>
            </p:cNvSpPr>
            <p:nvPr/>
          </p:nvSpPr>
          <p:spPr bwMode="gray">
            <a:xfrm rot="18227093">
              <a:off x="3507" y="3261"/>
              <a:ext cx="82"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94" name="Oval 38"/>
            <p:cNvSpPr>
              <a:spLocks noChangeArrowheads="1"/>
            </p:cNvSpPr>
            <p:nvPr/>
          </p:nvSpPr>
          <p:spPr bwMode="gray">
            <a:xfrm rot="18227093">
              <a:off x="3411" y="3165"/>
              <a:ext cx="82"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6295" name="Group 39"/>
            <p:cNvGrpSpPr>
              <a:grpSpLocks/>
            </p:cNvGrpSpPr>
            <p:nvPr/>
          </p:nvGrpSpPr>
          <p:grpSpPr bwMode="auto">
            <a:xfrm>
              <a:off x="1968" y="2256"/>
              <a:ext cx="231" cy="130"/>
              <a:chOff x="2016" y="2304"/>
              <a:chExt cx="231" cy="130"/>
            </a:xfrm>
          </p:grpSpPr>
          <p:sp>
            <p:nvSpPr>
              <p:cNvPr id="96296" name="Oval 40"/>
              <p:cNvSpPr>
                <a:spLocks noChangeArrowheads="1"/>
              </p:cNvSpPr>
              <p:nvPr/>
            </p:nvSpPr>
            <p:spPr bwMode="gray">
              <a:xfrm rot="18227093">
                <a:off x="2019" y="2301"/>
                <a:ext cx="82" cy="87"/>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97" name="Oval 41"/>
              <p:cNvSpPr>
                <a:spLocks noChangeArrowheads="1"/>
              </p:cNvSpPr>
              <p:nvPr/>
            </p:nvSpPr>
            <p:spPr bwMode="gray">
              <a:xfrm rot="18227093">
                <a:off x="2163" y="2349"/>
                <a:ext cx="82" cy="87"/>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6298" name="Group 42"/>
            <p:cNvGrpSpPr>
              <a:grpSpLocks/>
            </p:cNvGrpSpPr>
            <p:nvPr/>
          </p:nvGrpSpPr>
          <p:grpSpPr bwMode="auto">
            <a:xfrm>
              <a:off x="2832" y="1612"/>
              <a:ext cx="87" cy="260"/>
              <a:chOff x="2832" y="1612"/>
              <a:chExt cx="87" cy="260"/>
            </a:xfrm>
          </p:grpSpPr>
          <p:sp>
            <p:nvSpPr>
              <p:cNvPr id="96299" name="Oval 43"/>
              <p:cNvSpPr>
                <a:spLocks noChangeArrowheads="1"/>
              </p:cNvSpPr>
              <p:nvPr/>
            </p:nvSpPr>
            <p:spPr bwMode="gray">
              <a:xfrm rot="18227093">
                <a:off x="2835" y="1609"/>
                <a:ext cx="82" cy="87"/>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00" name="Oval 44"/>
              <p:cNvSpPr>
                <a:spLocks noChangeArrowheads="1"/>
              </p:cNvSpPr>
              <p:nvPr/>
            </p:nvSpPr>
            <p:spPr bwMode="gray">
              <a:xfrm rot="18227093">
                <a:off x="2835" y="1787"/>
                <a:ext cx="82" cy="8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6301" name="Oval 45"/>
            <p:cNvSpPr>
              <a:spLocks noChangeArrowheads="1"/>
            </p:cNvSpPr>
            <p:nvPr/>
          </p:nvSpPr>
          <p:spPr bwMode="gray">
            <a:xfrm rot="18227093">
              <a:off x="3759" y="2271"/>
              <a:ext cx="82" cy="87"/>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02" name="Oval 46"/>
            <p:cNvSpPr>
              <a:spLocks noChangeArrowheads="1"/>
            </p:cNvSpPr>
            <p:nvPr/>
          </p:nvSpPr>
          <p:spPr bwMode="gray">
            <a:xfrm rot="18227093">
              <a:off x="3603" y="2349"/>
              <a:ext cx="82" cy="87"/>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03" name="Text Box 47"/>
            <p:cNvSpPr txBox="1">
              <a:spLocks noChangeArrowheads="1"/>
            </p:cNvSpPr>
            <p:nvPr/>
          </p:nvSpPr>
          <p:spPr bwMode="auto">
            <a:xfrm>
              <a:off x="288" y="2064"/>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sp>
          <p:nvSpPr>
            <p:cNvPr id="96304" name="Text Box 48"/>
            <p:cNvSpPr txBox="1">
              <a:spLocks noChangeArrowheads="1"/>
            </p:cNvSpPr>
            <p:nvPr/>
          </p:nvSpPr>
          <p:spPr bwMode="auto">
            <a:xfrm>
              <a:off x="2256" y="873"/>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sp>
          <p:nvSpPr>
            <p:cNvPr id="96305" name="Text Box 49"/>
            <p:cNvSpPr txBox="1">
              <a:spLocks noChangeArrowheads="1"/>
            </p:cNvSpPr>
            <p:nvPr/>
          </p:nvSpPr>
          <p:spPr bwMode="auto">
            <a:xfrm>
              <a:off x="4368" y="2073"/>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sp>
          <p:nvSpPr>
            <p:cNvPr id="96306" name="Text Box 50"/>
            <p:cNvSpPr txBox="1">
              <a:spLocks noChangeArrowheads="1"/>
            </p:cNvSpPr>
            <p:nvPr/>
          </p:nvSpPr>
          <p:spPr bwMode="auto">
            <a:xfrm>
              <a:off x="528" y="3504"/>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sp>
          <p:nvSpPr>
            <p:cNvPr id="96307" name="Text Box 51"/>
            <p:cNvSpPr txBox="1">
              <a:spLocks noChangeArrowheads="1"/>
            </p:cNvSpPr>
            <p:nvPr/>
          </p:nvSpPr>
          <p:spPr bwMode="auto">
            <a:xfrm>
              <a:off x="3984" y="3504"/>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grpSp>
      <p:sp>
        <p:nvSpPr>
          <p:cNvPr id="2" name="Slide Number Placeholder 1"/>
          <p:cNvSpPr>
            <a:spLocks noGrp="1"/>
          </p:cNvSpPr>
          <p:nvPr>
            <p:ph type="sldNum" sz="quarter" idx="11"/>
          </p:nvPr>
        </p:nvSpPr>
        <p:spPr/>
        <p:txBody>
          <a:bodyPr/>
          <a:lstStyle/>
          <a:p>
            <a:fld id="{9E4D366F-196B-4C28-AB2A-05AB45EFA5DE}" type="slidenum">
              <a:rPr lang="en-US" altLang="en-US" smtClean="0"/>
              <a:pPr/>
              <a:t>42</a:t>
            </a:fld>
            <a:endParaRPr lang="en-US"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sz="3200"/>
              <a:t>Diagram</a:t>
            </a:r>
            <a:endParaRPr lang="en-US" altLang="en-US" sz="1800"/>
          </a:p>
        </p:txBody>
      </p:sp>
      <p:grpSp>
        <p:nvGrpSpPr>
          <p:cNvPr id="110595" name="Group 3"/>
          <p:cNvGrpSpPr>
            <a:grpSpLocks/>
          </p:cNvGrpSpPr>
          <p:nvPr/>
        </p:nvGrpSpPr>
        <p:grpSpPr bwMode="auto">
          <a:xfrm>
            <a:off x="1219200" y="1831975"/>
            <a:ext cx="2170113" cy="4035425"/>
            <a:chOff x="720" y="1296"/>
            <a:chExt cx="1367" cy="2542"/>
          </a:xfrm>
        </p:grpSpPr>
        <p:sp>
          <p:nvSpPr>
            <p:cNvPr id="110596"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97" name="AutoShape 5"/>
            <p:cNvSpPr>
              <a:spLocks noChangeArrowheads="1"/>
            </p:cNvSpPr>
            <p:nvPr/>
          </p:nvSpPr>
          <p:spPr bwMode="gray">
            <a:xfrm>
              <a:off x="741" y="1495"/>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98"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99" name="AutoShape 7"/>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00"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01"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0602" name="Group 10"/>
            <p:cNvGrpSpPr>
              <a:grpSpLocks/>
            </p:cNvGrpSpPr>
            <p:nvPr/>
          </p:nvGrpSpPr>
          <p:grpSpPr bwMode="auto">
            <a:xfrm>
              <a:off x="1189" y="1296"/>
              <a:ext cx="405" cy="405"/>
              <a:chOff x="1289" y="582"/>
              <a:chExt cx="668" cy="668"/>
            </a:xfrm>
          </p:grpSpPr>
          <p:sp>
            <p:nvSpPr>
              <p:cNvPr id="110603" name="Oval 11"/>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10604" name="Oval 12"/>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05" name="Oval 13"/>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06" name="Oval 14"/>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07" name="Oval 15"/>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110609" name="Text Box 17"/>
            <p:cNvSpPr txBox="1">
              <a:spLocks noChangeArrowheads="1"/>
            </p:cNvSpPr>
            <p:nvPr/>
          </p:nvSpPr>
          <p:spPr bwMode="gray">
            <a:xfrm>
              <a:off x="768" y="1776"/>
              <a:ext cx="1296"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solidFill>
                    <a:srgbClr val="000000"/>
                  </a:solidFill>
                  <a:latin typeface="Verdana" panose="020B0604030504040204" pitchFamily="34" charset="0"/>
                </a:rPr>
                <a:t>ThemeGallery is a Design Digital Content &amp; Contents mall developed by Guild Design Inc.</a:t>
              </a:r>
              <a:endParaRPr lang="en-US" altLang="en-US"/>
            </a:p>
          </p:txBody>
        </p:sp>
      </p:grpSp>
      <p:grpSp>
        <p:nvGrpSpPr>
          <p:cNvPr id="110610" name="Group 18"/>
          <p:cNvGrpSpPr>
            <a:grpSpLocks/>
          </p:cNvGrpSpPr>
          <p:nvPr/>
        </p:nvGrpSpPr>
        <p:grpSpPr bwMode="auto">
          <a:xfrm>
            <a:off x="3581400" y="1831975"/>
            <a:ext cx="2166938" cy="4035425"/>
            <a:chOff x="2208" y="1296"/>
            <a:chExt cx="1365" cy="2542"/>
          </a:xfrm>
        </p:grpSpPr>
        <p:sp>
          <p:nvSpPr>
            <p:cNvPr id="110611"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2" name="AutoShape 20"/>
            <p:cNvSpPr>
              <a:spLocks noChangeArrowheads="1"/>
            </p:cNvSpPr>
            <p:nvPr/>
          </p:nvSpPr>
          <p:spPr bwMode="gray">
            <a:xfrm>
              <a:off x="2229" y="1495"/>
              <a:ext cx="1322" cy="1766"/>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3" name="AutoShape 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4" name="AutoShape 22"/>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5" name="Oval 23"/>
            <p:cNvSpPr>
              <a:spLocks noChangeArrowheads="1"/>
            </p:cNvSpPr>
            <p:nvPr/>
          </p:nvSpPr>
          <p:spPr bwMode="gray">
            <a:xfrm>
              <a:off x="2677" y="1296"/>
              <a:ext cx="405" cy="405"/>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10616" name="Oval 24"/>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17" name="Oval 25"/>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18" name="Oval 26"/>
            <p:cNvSpPr>
              <a:spLocks noChangeArrowheads="1"/>
            </p:cNvSpPr>
            <p:nvPr/>
          </p:nvSpPr>
          <p:spPr bwMode="gray">
            <a:xfrm>
              <a:off x="2690" y="1305"/>
              <a:ext cx="364" cy="35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19" name="Oval 27"/>
            <p:cNvSpPr>
              <a:spLocks noChangeArrowheads="1"/>
            </p:cNvSpPr>
            <p:nvPr/>
          </p:nvSpPr>
          <p:spPr bwMode="gray">
            <a:xfrm>
              <a:off x="2712" y="1315"/>
              <a:ext cx="323" cy="290"/>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20" name="Text Box 28"/>
            <p:cNvSpPr txBox="1">
              <a:spLocks noChangeArrowheads="1"/>
            </p:cNvSpPr>
            <p:nvPr/>
          </p:nvSpPr>
          <p:spPr bwMode="gray">
            <a:xfrm>
              <a:off x="2764" y="135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00"/>
                  </a:solidFill>
                </a:rPr>
                <a:t>2</a:t>
              </a:r>
              <a:endParaRPr lang="en-US" altLang="en-US"/>
            </a:p>
          </p:txBody>
        </p:sp>
        <p:sp>
          <p:nvSpPr>
            <p:cNvPr id="110621" name="Text Box 29"/>
            <p:cNvSpPr txBox="1">
              <a:spLocks noChangeArrowheads="1"/>
            </p:cNvSpPr>
            <p:nvPr/>
          </p:nvSpPr>
          <p:spPr bwMode="gray">
            <a:xfrm>
              <a:off x="2256" y="1776"/>
              <a:ext cx="1296"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solidFill>
                    <a:srgbClr val="000000"/>
                  </a:solidFill>
                  <a:latin typeface="Verdana" panose="020B0604030504040204" pitchFamily="34" charset="0"/>
                </a:rPr>
                <a:t>ThemeGallery is a Design Digital Content &amp; Contents mall developed by Guild Design Inc.</a:t>
              </a:r>
              <a:endParaRPr lang="en-US" altLang="en-US"/>
            </a:p>
          </p:txBody>
        </p:sp>
        <p:sp>
          <p:nvSpPr>
            <p:cNvPr id="110622"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3"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0624" name="Group 32"/>
          <p:cNvGrpSpPr>
            <a:grpSpLocks/>
          </p:cNvGrpSpPr>
          <p:nvPr/>
        </p:nvGrpSpPr>
        <p:grpSpPr bwMode="auto">
          <a:xfrm>
            <a:off x="5937250" y="1831975"/>
            <a:ext cx="2170113" cy="4035425"/>
            <a:chOff x="3692" y="1296"/>
            <a:chExt cx="1367" cy="2542"/>
          </a:xfrm>
        </p:grpSpPr>
        <p:sp>
          <p:nvSpPr>
            <p:cNvPr id="110625"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6" name="AutoShape 34"/>
            <p:cNvSpPr>
              <a:spLocks noChangeArrowheads="1"/>
            </p:cNvSpPr>
            <p:nvPr/>
          </p:nvSpPr>
          <p:spPr bwMode="gray">
            <a:xfrm>
              <a:off x="3717" y="1495"/>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7"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8" name="AutoShape 36"/>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0629" name="Group 37"/>
            <p:cNvGrpSpPr>
              <a:grpSpLocks/>
            </p:cNvGrpSpPr>
            <p:nvPr/>
          </p:nvGrpSpPr>
          <p:grpSpPr bwMode="auto">
            <a:xfrm>
              <a:off x="4165" y="1296"/>
              <a:ext cx="405" cy="405"/>
              <a:chOff x="1289" y="582"/>
              <a:chExt cx="668" cy="668"/>
            </a:xfrm>
          </p:grpSpPr>
          <p:sp>
            <p:nvSpPr>
              <p:cNvPr id="110630" name="Oval 38"/>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10631" name="Oval 39"/>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32" name="Oval 40"/>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33" name="Oval 41"/>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34" name="Oval 42"/>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110635" name="Text Box 43"/>
            <p:cNvSpPr txBox="1">
              <a:spLocks noChangeArrowheads="1"/>
            </p:cNvSpPr>
            <p:nvPr/>
          </p:nvSpPr>
          <p:spPr bwMode="gray">
            <a:xfrm>
              <a:off x="4252" y="135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00"/>
                  </a:solidFill>
                </a:rPr>
                <a:t>3</a:t>
              </a:r>
              <a:endParaRPr lang="en-US" altLang="en-US"/>
            </a:p>
          </p:txBody>
        </p:sp>
        <p:sp>
          <p:nvSpPr>
            <p:cNvPr id="110636" name="Text Box 44"/>
            <p:cNvSpPr txBox="1">
              <a:spLocks noChangeArrowheads="1"/>
            </p:cNvSpPr>
            <p:nvPr/>
          </p:nvSpPr>
          <p:spPr bwMode="gray">
            <a:xfrm>
              <a:off x="3744" y="1776"/>
              <a:ext cx="1296"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solidFill>
                    <a:srgbClr val="000000"/>
                  </a:solidFill>
                  <a:latin typeface="Verdana" panose="020B0604030504040204" pitchFamily="34" charset="0"/>
                </a:rPr>
                <a:t>ThemeGallery is a Design Digital Content &amp; Contents mall developed by Guild Design Inc.</a:t>
              </a:r>
              <a:endParaRPr lang="en-US" altLang="en-US"/>
            </a:p>
          </p:txBody>
        </p:sp>
        <p:sp>
          <p:nvSpPr>
            <p:cNvPr id="110637"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38"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43</a:t>
            </a:fld>
            <a:endParaRPr lang="en-US" altLang="en-US"/>
          </a:p>
        </p:txBody>
      </p:sp>
      <p:sp>
        <p:nvSpPr>
          <p:cNvPr id="3" name="Rounded Rectangle 2"/>
          <p:cNvSpPr/>
          <p:nvPr/>
        </p:nvSpPr>
        <p:spPr bwMode="auto">
          <a:xfrm>
            <a:off x="1600200" y="1924050"/>
            <a:ext cx="1524000" cy="5969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mtClean="0"/>
              <a:t>Đồ họa</a:t>
            </a: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en-US" sz="3200"/>
              <a:t>Diagram</a:t>
            </a:r>
            <a:endParaRPr lang="en-US" altLang="en-US" sz="1800"/>
          </a:p>
        </p:txBody>
      </p:sp>
      <p:grpSp>
        <p:nvGrpSpPr>
          <p:cNvPr id="98307" name="Group 3"/>
          <p:cNvGrpSpPr>
            <a:grpSpLocks/>
          </p:cNvGrpSpPr>
          <p:nvPr/>
        </p:nvGrpSpPr>
        <p:grpSpPr bwMode="auto">
          <a:xfrm>
            <a:off x="0" y="3238500"/>
            <a:ext cx="9144000" cy="122238"/>
            <a:chOff x="0" y="1896"/>
            <a:chExt cx="5760" cy="120"/>
          </a:xfrm>
        </p:grpSpPr>
        <p:sp>
          <p:nvSpPr>
            <p:cNvPr id="98308" name="Rectangle 4"/>
            <p:cNvSpPr>
              <a:spLocks noChangeArrowheads="1"/>
            </p:cNvSpPr>
            <p:nvPr/>
          </p:nvSpPr>
          <p:spPr bwMode="gray">
            <a:xfrm>
              <a:off x="0" y="1896"/>
              <a:ext cx="5760" cy="47"/>
            </a:xfrm>
            <a:prstGeom prst="rect">
              <a:avLst/>
            </a:prstGeom>
            <a:gradFill rotWithShape="1">
              <a:gsLst>
                <a:gs pos="0">
                  <a:srgbClr val="808080"/>
                </a:gs>
                <a:gs pos="100000">
                  <a:srgbClr val="808080">
                    <a:gamma/>
                    <a:tint val="15294"/>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8309" name="Rectangle 5"/>
            <p:cNvSpPr>
              <a:spLocks noChangeArrowheads="1"/>
            </p:cNvSpPr>
            <p:nvPr/>
          </p:nvSpPr>
          <p:spPr bwMode="gray">
            <a:xfrm>
              <a:off x="0" y="1942"/>
              <a:ext cx="5760" cy="74"/>
            </a:xfrm>
            <a:prstGeom prst="rect">
              <a:avLst/>
            </a:prstGeom>
            <a:gradFill rotWithShape="1">
              <a:gsLst>
                <a:gs pos="0">
                  <a:srgbClr val="5F5F5F">
                    <a:gamma/>
                    <a:tint val="30196"/>
                    <a:invGamma/>
                  </a:srgbClr>
                </a:gs>
                <a:gs pos="100000">
                  <a:srgbClr val="5F5F5F"/>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98310" name="Group 6"/>
          <p:cNvGrpSpPr>
            <a:grpSpLocks/>
          </p:cNvGrpSpPr>
          <p:nvPr/>
        </p:nvGrpSpPr>
        <p:grpSpPr bwMode="auto">
          <a:xfrm rot="3877067">
            <a:off x="4460082" y="4310856"/>
            <a:ext cx="2273300" cy="858837"/>
            <a:chOff x="2290" y="2725"/>
            <a:chExt cx="1832" cy="713"/>
          </a:xfrm>
        </p:grpSpPr>
        <p:grpSp>
          <p:nvGrpSpPr>
            <p:cNvPr id="98311" name="Group 7"/>
            <p:cNvGrpSpPr>
              <a:grpSpLocks/>
            </p:cNvGrpSpPr>
            <p:nvPr/>
          </p:nvGrpSpPr>
          <p:grpSpPr bwMode="auto">
            <a:xfrm>
              <a:off x="2290" y="3030"/>
              <a:ext cx="1832" cy="408"/>
              <a:chOff x="2290" y="3030"/>
              <a:chExt cx="1832" cy="408"/>
            </a:xfrm>
          </p:grpSpPr>
          <p:sp>
            <p:nvSpPr>
              <p:cNvPr id="98312" name="Freeform 8"/>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13" name="Freeform 9"/>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nvGrpSpPr>
            <p:cNvPr id="98314" name="Group 10"/>
            <p:cNvGrpSpPr>
              <a:grpSpLocks/>
            </p:cNvGrpSpPr>
            <p:nvPr/>
          </p:nvGrpSpPr>
          <p:grpSpPr bwMode="auto">
            <a:xfrm flipV="1">
              <a:off x="2290" y="2725"/>
              <a:ext cx="1406" cy="313"/>
              <a:chOff x="2290" y="3030"/>
              <a:chExt cx="1832" cy="408"/>
            </a:xfrm>
          </p:grpSpPr>
          <p:sp>
            <p:nvSpPr>
              <p:cNvPr id="98315" name="Freeform 11"/>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16" name="Freeform 12"/>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grpSp>
        <p:nvGrpSpPr>
          <p:cNvPr id="98317" name="Group 13"/>
          <p:cNvGrpSpPr>
            <a:grpSpLocks/>
          </p:cNvGrpSpPr>
          <p:nvPr/>
        </p:nvGrpSpPr>
        <p:grpSpPr bwMode="auto">
          <a:xfrm>
            <a:off x="4313238" y="2686050"/>
            <a:ext cx="1270000" cy="1308100"/>
            <a:chOff x="2789" y="1625"/>
            <a:chExt cx="907" cy="907"/>
          </a:xfrm>
        </p:grpSpPr>
        <p:sp>
          <p:nvSpPr>
            <p:cNvPr id="98318" name="Oval 14"/>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19" name="Oval 15"/>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20" name="Oval 16"/>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21" name="Oval 17"/>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22" name="Oval 18"/>
            <p:cNvSpPr>
              <a:spLocks noChangeArrowheads="1"/>
            </p:cNvSpPr>
            <p:nvPr/>
          </p:nvSpPr>
          <p:spPr bwMode="gray">
            <a:xfrm>
              <a:off x="2888" y="1724"/>
              <a:ext cx="709" cy="709"/>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98323" name="Group 19"/>
            <p:cNvGrpSpPr>
              <a:grpSpLocks/>
            </p:cNvGrpSpPr>
            <p:nvPr/>
          </p:nvGrpSpPr>
          <p:grpSpPr bwMode="auto">
            <a:xfrm>
              <a:off x="2899" y="1735"/>
              <a:ext cx="687" cy="688"/>
              <a:chOff x="4166" y="1706"/>
              <a:chExt cx="1252" cy="1252"/>
            </a:xfrm>
          </p:grpSpPr>
          <p:sp>
            <p:nvSpPr>
              <p:cNvPr id="98324" name="Oval 2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25" name="Oval 2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26" name="Oval 2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27" name="Oval 23"/>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grpSp>
        <p:nvGrpSpPr>
          <p:cNvPr id="98328" name="Group 24"/>
          <p:cNvGrpSpPr>
            <a:grpSpLocks/>
          </p:cNvGrpSpPr>
          <p:nvPr/>
        </p:nvGrpSpPr>
        <p:grpSpPr bwMode="auto">
          <a:xfrm rot="3877067">
            <a:off x="6426994" y="4377531"/>
            <a:ext cx="2273300" cy="858838"/>
            <a:chOff x="2290" y="2725"/>
            <a:chExt cx="1832" cy="713"/>
          </a:xfrm>
        </p:grpSpPr>
        <p:grpSp>
          <p:nvGrpSpPr>
            <p:cNvPr id="98329" name="Group 25"/>
            <p:cNvGrpSpPr>
              <a:grpSpLocks/>
            </p:cNvGrpSpPr>
            <p:nvPr/>
          </p:nvGrpSpPr>
          <p:grpSpPr bwMode="auto">
            <a:xfrm>
              <a:off x="2290" y="3030"/>
              <a:ext cx="1832" cy="408"/>
              <a:chOff x="2290" y="3030"/>
              <a:chExt cx="1832" cy="408"/>
            </a:xfrm>
          </p:grpSpPr>
          <p:sp>
            <p:nvSpPr>
              <p:cNvPr id="98330" name="Freeform 26"/>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0066FF"/>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31" name="Freeform 27"/>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nvGrpSpPr>
            <p:cNvPr id="98332" name="Group 28"/>
            <p:cNvGrpSpPr>
              <a:grpSpLocks/>
            </p:cNvGrpSpPr>
            <p:nvPr/>
          </p:nvGrpSpPr>
          <p:grpSpPr bwMode="auto">
            <a:xfrm flipV="1">
              <a:off x="2290" y="2725"/>
              <a:ext cx="1406" cy="313"/>
              <a:chOff x="2290" y="3030"/>
              <a:chExt cx="1832" cy="408"/>
            </a:xfrm>
          </p:grpSpPr>
          <p:sp>
            <p:nvSpPr>
              <p:cNvPr id="98333" name="Freeform 29"/>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699FF"/>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34" name="Freeform 30"/>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sp>
        <p:nvSpPr>
          <p:cNvPr id="98335" name="Oval 31"/>
          <p:cNvSpPr>
            <a:spLocks noChangeArrowheads="1"/>
          </p:cNvSpPr>
          <p:nvPr/>
        </p:nvSpPr>
        <p:spPr bwMode="gray">
          <a:xfrm>
            <a:off x="6089650" y="2541588"/>
            <a:ext cx="1524000" cy="1568450"/>
          </a:xfrm>
          <a:prstGeom prst="ellipse">
            <a:avLst/>
          </a:prstGeom>
          <a:gradFill rotWithShape="1">
            <a:gsLst>
              <a:gs pos="0">
                <a:srgbClr val="3399FF">
                  <a:gamma/>
                  <a:tint val="0"/>
                  <a:invGamma/>
                </a:srgbClr>
              </a:gs>
              <a:gs pos="50000">
                <a:srgbClr val="3399FF"/>
              </a:gs>
              <a:gs pos="100000">
                <a:srgbClr val="33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36" name="Oval 32"/>
          <p:cNvSpPr>
            <a:spLocks noChangeArrowheads="1"/>
          </p:cNvSpPr>
          <p:nvPr/>
        </p:nvSpPr>
        <p:spPr bwMode="gray">
          <a:xfrm>
            <a:off x="6089650" y="2541588"/>
            <a:ext cx="1524000" cy="1568450"/>
          </a:xfrm>
          <a:prstGeom prst="ellipse">
            <a:avLst/>
          </a:prstGeom>
          <a:gradFill rotWithShape="1">
            <a:gsLst>
              <a:gs pos="0">
                <a:srgbClr val="3399FF">
                  <a:alpha val="32001"/>
                </a:srgbClr>
              </a:gs>
              <a:gs pos="100000">
                <a:srgbClr val="3399FF">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37" name="Oval 33"/>
          <p:cNvSpPr>
            <a:spLocks noChangeArrowheads="1"/>
          </p:cNvSpPr>
          <p:nvPr/>
        </p:nvSpPr>
        <p:spPr bwMode="gray">
          <a:xfrm>
            <a:off x="6191250" y="2644775"/>
            <a:ext cx="1323975" cy="1362075"/>
          </a:xfrm>
          <a:prstGeom prst="ellipse">
            <a:avLst/>
          </a:prstGeom>
          <a:gradFill rotWithShape="1">
            <a:gsLst>
              <a:gs pos="0">
                <a:srgbClr val="3399FF">
                  <a:gamma/>
                  <a:shade val="54118"/>
                  <a:invGamma/>
                </a:srgbClr>
              </a:gs>
              <a:gs pos="50000">
                <a:srgbClr val="3399FF"/>
              </a:gs>
              <a:gs pos="100000">
                <a:srgbClr val="33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38" name="Oval 34"/>
          <p:cNvSpPr>
            <a:spLocks noChangeArrowheads="1"/>
          </p:cNvSpPr>
          <p:nvPr/>
        </p:nvSpPr>
        <p:spPr bwMode="gray">
          <a:xfrm>
            <a:off x="6192838" y="2647950"/>
            <a:ext cx="1323975" cy="1362075"/>
          </a:xfrm>
          <a:prstGeom prst="ellipse">
            <a:avLst/>
          </a:prstGeom>
          <a:gradFill rotWithShape="1">
            <a:gsLst>
              <a:gs pos="0">
                <a:srgbClr val="3399FF">
                  <a:gamma/>
                  <a:shade val="63529"/>
                  <a:invGamma/>
                </a:srgbClr>
              </a:gs>
              <a:gs pos="100000">
                <a:srgbClr val="3399FF">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39" name="Oval 35"/>
          <p:cNvSpPr>
            <a:spLocks noChangeArrowheads="1"/>
          </p:cNvSpPr>
          <p:nvPr/>
        </p:nvSpPr>
        <p:spPr bwMode="gray">
          <a:xfrm>
            <a:off x="6256338" y="2713038"/>
            <a:ext cx="1192212" cy="1225550"/>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98340" name="Group 36"/>
          <p:cNvGrpSpPr>
            <a:grpSpLocks/>
          </p:cNvGrpSpPr>
          <p:nvPr/>
        </p:nvGrpSpPr>
        <p:grpSpPr bwMode="auto">
          <a:xfrm>
            <a:off x="6275388" y="2732088"/>
            <a:ext cx="1155700" cy="1189037"/>
            <a:chOff x="4166" y="1706"/>
            <a:chExt cx="1252" cy="1252"/>
          </a:xfrm>
        </p:grpSpPr>
        <p:sp>
          <p:nvSpPr>
            <p:cNvPr id="98341"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42"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43"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44"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98345" name="Group 41"/>
          <p:cNvGrpSpPr>
            <a:grpSpLocks/>
          </p:cNvGrpSpPr>
          <p:nvPr/>
        </p:nvGrpSpPr>
        <p:grpSpPr bwMode="auto">
          <a:xfrm rot="3877067">
            <a:off x="2655094" y="4310856"/>
            <a:ext cx="2273300" cy="858838"/>
            <a:chOff x="2290" y="2725"/>
            <a:chExt cx="1832" cy="713"/>
          </a:xfrm>
        </p:grpSpPr>
        <p:grpSp>
          <p:nvGrpSpPr>
            <p:cNvPr id="98346" name="Group 42"/>
            <p:cNvGrpSpPr>
              <a:grpSpLocks/>
            </p:cNvGrpSpPr>
            <p:nvPr/>
          </p:nvGrpSpPr>
          <p:grpSpPr bwMode="auto">
            <a:xfrm>
              <a:off x="2290" y="3030"/>
              <a:ext cx="1832" cy="408"/>
              <a:chOff x="2290" y="3030"/>
              <a:chExt cx="1832" cy="408"/>
            </a:xfrm>
          </p:grpSpPr>
          <p:sp>
            <p:nvSpPr>
              <p:cNvPr id="98347" name="Freeform 43"/>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48" name="Freeform 44"/>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nvGrpSpPr>
            <p:cNvPr id="98349" name="Group 45"/>
            <p:cNvGrpSpPr>
              <a:grpSpLocks/>
            </p:cNvGrpSpPr>
            <p:nvPr/>
          </p:nvGrpSpPr>
          <p:grpSpPr bwMode="auto">
            <a:xfrm flipV="1">
              <a:off x="2290" y="2725"/>
              <a:ext cx="1406" cy="313"/>
              <a:chOff x="2290" y="3030"/>
              <a:chExt cx="1832" cy="408"/>
            </a:xfrm>
          </p:grpSpPr>
          <p:sp>
            <p:nvSpPr>
              <p:cNvPr id="98350" name="Freeform 46"/>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51" name="Freeform 47"/>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grpSp>
        <p:nvGrpSpPr>
          <p:cNvPr id="98352" name="Group 48"/>
          <p:cNvGrpSpPr>
            <a:grpSpLocks/>
          </p:cNvGrpSpPr>
          <p:nvPr/>
        </p:nvGrpSpPr>
        <p:grpSpPr bwMode="auto">
          <a:xfrm>
            <a:off x="2509838" y="2686050"/>
            <a:ext cx="1268412" cy="1308100"/>
            <a:chOff x="2789" y="1625"/>
            <a:chExt cx="907" cy="907"/>
          </a:xfrm>
        </p:grpSpPr>
        <p:sp>
          <p:nvSpPr>
            <p:cNvPr id="98353" name="Oval 49"/>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54" name="Oval 50"/>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55" name="Oval 51"/>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56" name="Oval 52"/>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57" name="Oval 53"/>
            <p:cNvSpPr>
              <a:spLocks noChangeArrowheads="1"/>
            </p:cNvSpPr>
            <p:nvPr/>
          </p:nvSpPr>
          <p:spPr bwMode="gray">
            <a:xfrm>
              <a:off x="2888" y="1724"/>
              <a:ext cx="709" cy="709"/>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98358" name="Group 54"/>
            <p:cNvGrpSpPr>
              <a:grpSpLocks/>
            </p:cNvGrpSpPr>
            <p:nvPr/>
          </p:nvGrpSpPr>
          <p:grpSpPr bwMode="auto">
            <a:xfrm>
              <a:off x="2899" y="1735"/>
              <a:ext cx="687" cy="688"/>
              <a:chOff x="4166" y="1706"/>
              <a:chExt cx="1252" cy="1252"/>
            </a:xfrm>
          </p:grpSpPr>
          <p:sp>
            <p:nvSpPr>
              <p:cNvPr id="98359" name="Oval 55"/>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60" name="Oval 56"/>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61" name="Oval 57"/>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62" name="Oval 58"/>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grpSp>
        <p:nvGrpSpPr>
          <p:cNvPr id="98363" name="Group 59"/>
          <p:cNvGrpSpPr>
            <a:grpSpLocks/>
          </p:cNvGrpSpPr>
          <p:nvPr/>
        </p:nvGrpSpPr>
        <p:grpSpPr bwMode="auto">
          <a:xfrm rot="3877067">
            <a:off x="908844" y="4310856"/>
            <a:ext cx="2273300" cy="858838"/>
            <a:chOff x="2290" y="2725"/>
            <a:chExt cx="1832" cy="713"/>
          </a:xfrm>
        </p:grpSpPr>
        <p:grpSp>
          <p:nvGrpSpPr>
            <p:cNvPr id="98364" name="Group 60"/>
            <p:cNvGrpSpPr>
              <a:grpSpLocks/>
            </p:cNvGrpSpPr>
            <p:nvPr/>
          </p:nvGrpSpPr>
          <p:grpSpPr bwMode="auto">
            <a:xfrm>
              <a:off x="2290" y="3030"/>
              <a:ext cx="1832" cy="408"/>
              <a:chOff x="2290" y="3030"/>
              <a:chExt cx="1832" cy="408"/>
            </a:xfrm>
          </p:grpSpPr>
          <p:sp>
            <p:nvSpPr>
              <p:cNvPr id="98365" name="Freeform 61"/>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66" name="Freeform 62"/>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nvGrpSpPr>
            <p:cNvPr id="98367" name="Group 63"/>
            <p:cNvGrpSpPr>
              <a:grpSpLocks/>
            </p:cNvGrpSpPr>
            <p:nvPr/>
          </p:nvGrpSpPr>
          <p:grpSpPr bwMode="auto">
            <a:xfrm flipV="1">
              <a:off x="2290" y="2725"/>
              <a:ext cx="1406" cy="313"/>
              <a:chOff x="2290" y="3030"/>
              <a:chExt cx="1832" cy="408"/>
            </a:xfrm>
          </p:grpSpPr>
          <p:sp>
            <p:nvSpPr>
              <p:cNvPr id="98368" name="Freeform 64"/>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69" name="Freeform 65"/>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grpSp>
        <p:nvGrpSpPr>
          <p:cNvPr id="98370" name="Group 66"/>
          <p:cNvGrpSpPr>
            <a:grpSpLocks/>
          </p:cNvGrpSpPr>
          <p:nvPr/>
        </p:nvGrpSpPr>
        <p:grpSpPr bwMode="auto">
          <a:xfrm>
            <a:off x="762000" y="2686050"/>
            <a:ext cx="1268413" cy="1308100"/>
            <a:chOff x="2789" y="1625"/>
            <a:chExt cx="907" cy="907"/>
          </a:xfrm>
        </p:grpSpPr>
        <p:sp>
          <p:nvSpPr>
            <p:cNvPr id="98371" name="Oval 67"/>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72" name="Oval 68"/>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73" name="Oval 69"/>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74" name="Oval 70"/>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75" name="Oval 71"/>
            <p:cNvSpPr>
              <a:spLocks noChangeArrowheads="1"/>
            </p:cNvSpPr>
            <p:nvPr/>
          </p:nvSpPr>
          <p:spPr bwMode="gray">
            <a:xfrm>
              <a:off x="2888" y="1724"/>
              <a:ext cx="709" cy="709"/>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98376" name="Group 72"/>
            <p:cNvGrpSpPr>
              <a:grpSpLocks/>
            </p:cNvGrpSpPr>
            <p:nvPr/>
          </p:nvGrpSpPr>
          <p:grpSpPr bwMode="auto">
            <a:xfrm>
              <a:off x="2899" y="1735"/>
              <a:ext cx="687" cy="688"/>
              <a:chOff x="4166" y="1706"/>
              <a:chExt cx="1252" cy="1252"/>
            </a:xfrm>
          </p:grpSpPr>
          <p:sp>
            <p:nvSpPr>
              <p:cNvPr id="98377" name="Oval 7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78" name="Oval 7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79" name="Oval 7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80" name="Oval 76"/>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sp>
        <p:nvSpPr>
          <p:cNvPr id="98381" name="Text Box 77"/>
          <p:cNvSpPr txBox="1">
            <a:spLocks noChangeArrowheads="1"/>
          </p:cNvSpPr>
          <p:nvPr/>
        </p:nvSpPr>
        <p:spPr bwMode="gray">
          <a:xfrm rot="3925970">
            <a:off x="1127125" y="4502150"/>
            <a:ext cx="135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solidFill>
                  <a:schemeClr val="bg1"/>
                </a:solidFill>
              </a:rPr>
              <a:t>Your Text</a:t>
            </a:r>
          </a:p>
        </p:txBody>
      </p:sp>
      <p:sp>
        <p:nvSpPr>
          <p:cNvPr id="98382" name="Text Box 78"/>
          <p:cNvSpPr txBox="1">
            <a:spLocks noChangeArrowheads="1"/>
          </p:cNvSpPr>
          <p:nvPr/>
        </p:nvSpPr>
        <p:spPr bwMode="gray">
          <a:xfrm rot="3925970">
            <a:off x="1593057" y="4226719"/>
            <a:ext cx="1001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b="1"/>
              <a:t>Your Text</a:t>
            </a:r>
          </a:p>
        </p:txBody>
      </p:sp>
      <p:sp>
        <p:nvSpPr>
          <p:cNvPr id="98383" name="Text Box 79"/>
          <p:cNvSpPr txBox="1">
            <a:spLocks noChangeArrowheads="1"/>
          </p:cNvSpPr>
          <p:nvPr/>
        </p:nvSpPr>
        <p:spPr bwMode="gray">
          <a:xfrm rot="3925970">
            <a:off x="2868613" y="4502150"/>
            <a:ext cx="135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solidFill>
                  <a:schemeClr val="bg1"/>
                </a:solidFill>
              </a:rPr>
              <a:t>Your Text</a:t>
            </a:r>
          </a:p>
        </p:txBody>
      </p:sp>
      <p:sp>
        <p:nvSpPr>
          <p:cNvPr id="98384" name="Text Box 80"/>
          <p:cNvSpPr txBox="1">
            <a:spLocks noChangeArrowheads="1"/>
          </p:cNvSpPr>
          <p:nvPr/>
        </p:nvSpPr>
        <p:spPr bwMode="gray">
          <a:xfrm rot="3925970">
            <a:off x="3334544" y="4226719"/>
            <a:ext cx="1001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b="1"/>
              <a:t>Your Text</a:t>
            </a:r>
          </a:p>
        </p:txBody>
      </p:sp>
      <p:sp>
        <p:nvSpPr>
          <p:cNvPr id="98385" name="Text Box 81"/>
          <p:cNvSpPr txBox="1">
            <a:spLocks noChangeArrowheads="1"/>
          </p:cNvSpPr>
          <p:nvPr/>
        </p:nvSpPr>
        <p:spPr bwMode="gray">
          <a:xfrm rot="3925970">
            <a:off x="4681538" y="4502150"/>
            <a:ext cx="135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solidFill>
                  <a:schemeClr val="bg1"/>
                </a:solidFill>
              </a:rPr>
              <a:t>Your Text</a:t>
            </a:r>
          </a:p>
        </p:txBody>
      </p:sp>
      <p:sp>
        <p:nvSpPr>
          <p:cNvPr id="98386" name="Text Box 82"/>
          <p:cNvSpPr txBox="1">
            <a:spLocks noChangeArrowheads="1"/>
          </p:cNvSpPr>
          <p:nvPr/>
        </p:nvSpPr>
        <p:spPr bwMode="gray">
          <a:xfrm rot="3925970">
            <a:off x="5147469" y="4226719"/>
            <a:ext cx="1001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b="1"/>
              <a:t>Your Text</a:t>
            </a:r>
          </a:p>
        </p:txBody>
      </p:sp>
      <p:sp>
        <p:nvSpPr>
          <p:cNvPr id="98387" name="Text Box 83"/>
          <p:cNvSpPr txBox="1">
            <a:spLocks noChangeArrowheads="1"/>
          </p:cNvSpPr>
          <p:nvPr/>
        </p:nvSpPr>
        <p:spPr bwMode="gray">
          <a:xfrm rot="3925970">
            <a:off x="6634163" y="4645025"/>
            <a:ext cx="135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solidFill>
                  <a:schemeClr val="bg1"/>
                </a:solidFill>
              </a:rPr>
              <a:t>Your Text</a:t>
            </a:r>
          </a:p>
        </p:txBody>
      </p:sp>
      <p:sp>
        <p:nvSpPr>
          <p:cNvPr id="98388" name="Text Box 84"/>
          <p:cNvSpPr txBox="1">
            <a:spLocks noChangeArrowheads="1"/>
          </p:cNvSpPr>
          <p:nvPr/>
        </p:nvSpPr>
        <p:spPr bwMode="gray">
          <a:xfrm rot="3925970">
            <a:off x="7098507" y="4369594"/>
            <a:ext cx="1001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b="1"/>
              <a:t>Your Text</a:t>
            </a:r>
          </a:p>
        </p:txBody>
      </p:sp>
      <p:grpSp>
        <p:nvGrpSpPr>
          <p:cNvPr id="98389" name="Group 85"/>
          <p:cNvGrpSpPr>
            <a:grpSpLocks/>
          </p:cNvGrpSpPr>
          <p:nvPr/>
        </p:nvGrpSpPr>
        <p:grpSpPr bwMode="auto">
          <a:xfrm>
            <a:off x="1066800" y="1828800"/>
            <a:ext cx="6159500" cy="406400"/>
            <a:chOff x="967" y="1152"/>
            <a:chExt cx="3880" cy="256"/>
          </a:xfrm>
        </p:grpSpPr>
        <p:sp>
          <p:nvSpPr>
            <p:cNvPr id="98390" name="Text Box 86"/>
            <p:cNvSpPr txBox="1">
              <a:spLocks noChangeArrowheads="1"/>
            </p:cNvSpPr>
            <p:nvPr/>
          </p:nvSpPr>
          <p:spPr bwMode="gray">
            <a:xfrm>
              <a:off x="967" y="1177"/>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Verdana" panose="020B0604030504040204" pitchFamily="34" charset="0"/>
                </a:rPr>
                <a:t>2001</a:t>
              </a:r>
            </a:p>
          </p:txBody>
        </p:sp>
        <p:sp>
          <p:nvSpPr>
            <p:cNvPr id="98391" name="Text Box 87"/>
            <p:cNvSpPr txBox="1">
              <a:spLocks noChangeArrowheads="1"/>
            </p:cNvSpPr>
            <p:nvPr/>
          </p:nvSpPr>
          <p:spPr bwMode="gray">
            <a:xfrm>
              <a:off x="2072" y="1177"/>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Verdana" panose="020B0604030504040204" pitchFamily="34" charset="0"/>
                </a:rPr>
                <a:t>2002</a:t>
              </a:r>
            </a:p>
          </p:txBody>
        </p:sp>
        <p:sp>
          <p:nvSpPr>
            <p:cNvPr id="98392" name="Text Box 88"/>
            <p:cNvSpPr txBox="1">
              <a:spLocks noChangeArrowheads="1"/>
            </p:cNvSpPr>
            <p:nvPr/>
          </p:nvSpPr>
          <p:spPr bwMode="gray">
            <a:xfrm>
              <a:off x="3172" y="1177"/>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Verdana" panose="020B0604030504040204" pitchFamily="34" charset="0"/>
                </a:rPr>
                <a:t>2003</a:t>
              </a:r>
            </a:p>
          </p:txBody>
        </p:sp>
        <p:sp>
          <p:nvSpPr>
            <p:cNvPr id="98393" name="Text Box 89"/>
            <p:cNvSpPr txBox="1">
              <a:spLocks noChangeArrowheads="1"/>
            </p:cNvSpPr>
            <p:nvPr/>
          </p:nvSpPr>
          <p:spPr bwMode="gray">
            <a:xfrm>
              <a:off x="4275" y="1152"/>
              <a:ext cx="5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latin typeface="Verdana" panose="020B0604030504040204" pitchFamily="34" charset="0"/>
                </a:rPr>
                <a:t>2004</a:t>
              </a:r>
            </a:p>
          </p:txBody>
        </p:sp>
        <p:cxnSp>
          <p:nvCxnSpPr>
            <p:cNvPr id="98394" name="AutoShape 90"/>
            <p:cNvCxnSpPr>
              <a:cxnSpLocks noChangeShapeType="1"/>
              <a:stCxn id="98390" idx="3"/>
              <a:endCxn id="98391" idx="1"/>
            </p:cNvCxnSpPr>
            <p:nvPr/>
          </p:nvCxnSpPr>
          <p:spPr bwMode="gray">
            <a:xfrm>
              <a:off x="1451" y="1293"/>
              <a:ext cx="621"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395" name="AutoShape 91"/>
            <p:cNvCxnSpPr>
              <a:cxnSpLocks noChangeShapeType="1"/>
              <a:stCxn id="98391" idx="3"/>
              <a:endCxn id="98392" idx="1"/>
            </p:cNvCxnSpPr>
            <p:nvPr/>
          </p:nvCxnSpPr>
          <p:spPr bwMode="gray">
            <a:xfrm>
              <a:off x="2556" y="1293"/>
              <a:ext cx="61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396" name="AutoShape 92"/>
            <p:cNvCxnSpPr>
              <a:cxnSpLocks noChangeShapeType="1"/>
            </p:cNvCxnSpPr>
            <p:nvPr/>
          </p:nvCxnSpPr>
          <p:spPr bwMode="gray">
            <a:xfrm>
              <a:off x="3656" y="1296"/>
              <a:ext cx="61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44</a:t>
            </a:fld>
            <a:endParaRPr lang="en-US"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sz="3200"/>
              <a:t>Diagram</a:t>
            </a:r>
            <a:endParaRPr lang="en-US" altLang="en-US" sz="1800"/>
          </a:p>
        </p:txBody>
      </p:sp>
      <p:grpSp>
        <p:nvGrpSpPr>
          <p:cNvPr id="105475" name="Group 3"/>
          <p:cNvGrpSpPr>
            <a:grpSpLocks/>
          </p:cNvGrpSpPr>
          <p:nvPr/>
        </p:nvGrpSpPr>
        <p:grpSpPr bwMode="auto">
          <a:xfrm>
            <a:off x="1524000" y="1752600"/>
            <a:ext cx="1752600" cy="4267200"/>
            <a:chOff x="960" y="1104"/>
            <a:chExt cx="1104" cy="2688"/>
          </a:xfrm>
        </p:grpSpPr>
        <p:sp>
          <p:nvSpPr>
            <p:cNvPr id="105476" name="AutoShape 4"/>
            <p:cNvSpPr>
              <a:spLocks noChangeArrowheads="1"/>
            </p:cNvSpPr>
            <p:nvPr/>
          </p:nvSpPr>
          <p:spPr bwMode="gray">
            <a:xfrm>
              <a:off x="1008" y="2112"/>
              <a:ext cx="1008" cy="1680"/>
            </a:xfrm>
            <a:prstGeom prst="roundRect">
              <a:avLst>
                <a:gd name="adj" fmla="val 7935"/>
              </a:avLst>
            </a:prstGeom>
            <a:gradFill rotWithShape="1">
              <a:gsLst>
                <a:gs pos="0">
                  <a:schemeClr val="accent2">
                    <a:gamma/>
                    <a:shade val="57647"/>
                    <a:invGamma/>
                  </a:schemeClr>
                </a:gs>
                <a:gs pos="100000">
                  <a:schemeClr val="accent2"/>
                </a:gs>
              </a:gsLst>
              <a:lin ang="5400000" scaled="1"/>
            </a:gradFill>
            <a:ln>
              <a:noFill/>
            </a:ln>
            <a:effectLst>
              <a:prstShdw prst="shdw12">
                <a:srgbClr val="B2B2B2">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105477" name="Text Box 5"/>
            <p:cNvSpPr txBox="1">
              <a:spLocks noChangeArrowheads="1"/>
            </p:cNvSpPr>
            <p:nvPr/>
          </p:nvSpPr>
          <p:spPr bwMode="gray">
            <a:xfrm>
              <a:off x="1144" y="2544"/>
              <a:ext cx="7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rgbClr val="FFFFFF"/>
                  </a:solidFill>
                </a:rPr>
                <a:t>Add Your</a:t>
              </a:r>
            </a:p>
            <a:p>
              <a:pPr eaLnBrk="0" hangingPunct="0"/>
              <a:r>
                <a:rPr lang="en-US" altLang="en-US">
                  <a:solidFill>
                    <a:srgbClr val="FFFFFF"/>
                  </a:solidFill>
                </a:rPr>
                <a:t>Text here</a:t>
              </a:r>
            </a:p>
          </p:txBody>
        </p:sp>
        <p:sp>
          <p:nvSpPr>
            <p:cNvPr id="105478" name="AutoShape 6"/>
            <p:cNvSpPr>
              <a:spLocks noChangeArrowheads="1"/>
            </p:cNvSpPr>
            <p:nvPr/>
          </p:nvSpPr>
          <p:spPr bwMode="gray">
            <a:xfrm>
              <a:off x="960" y="1104"/>
              <a:ext cx="1104" cy="1296"/>
            </a:xfrm>
            <a:prstGeom prst="roundRect">
              <a:avLst>
                <a:gd name="adj" fmla="val 17509"/>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AutoShape 7"/>
            <p:cNvSpPr>
              <a:spLocks noChangeArrowheads="1"/>
            </p:cNvSpPr>
            <p:nvPr/>
          </p:nvSpPr>
          <p:spPr bwMode="gray">
            <a:xfrm>
              <a:off x="986" y="2044"/>
              <a:ext cx="1056" cy="322"/>
            </a:xfrm>
            <a:prstGeom prst="roundRect">
              <a:avLst>
                <a:gd name="adj" fmla="val 50000"/>
              </a:avLst>
            </a:prstGeom>
            <a:gradFill rotWithShape="1">
              <a:gsLst>
                <a:gs pos="0">
                  <a:schemeClr val="accent2"/>
                </a:gs>
                <a:gs pos="100000">
                  <a:schemeClr val="accent2">
                    <a:gamma/>
                    <a:tint val="48627"/>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0" name="AutoShape 8"/>
            <p:cNvSpPr>
              <a:spLocks noChangeArrowheads="1"/>
            </p:cNvSpPr>
            <p:nvPr/>
          </p:nvSpPr>
          <p:spPr bwMode="gray">
            <a:xfrm>
              <a:off x="986" y="1118"/>
              <a:ext cx="1056" cy="321"/>
            </a:xfrm>
            <a:prstGeom prst="roundRect">
              <a:avLst>
                <a:gd name="adj" fmla="val 50000"/>
              </a:avLst>
            </a:prstGeom>
            <a:gradFill rotWithShape="1">
              <a:gsLst>
                <a:gs pos="0">
                  <a:schemeClr val="accent2">
                    <a:gamma/>
                    <a:tint val="33333"/>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1" name="Text Box 9"/>
            <p:cNvSpPr txBox="1">
              <a:spLocks noChangeArrowheads="1"/>
            </p:cNvSpPr>
            <p:nvPr/>
          </p:nvSpPr>
          <p:spPr bwMode="gray">
            <a:xfrm>
              <a:off x="1249" y="1315"/>
              <a:ext cx="510" cy="672"/>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eaLnBrk="0" hangingPunct="0"/>
              <a:r>
                <a:rPr lang="en-US" altLang="en-US" sz="4000" b="1">
                  <a:solidFill>
                    <a:srgbClr val="FFFFFF"/>
                  </a:solidFill>
                  <a:effectLst>
                    <a:outerShdw blurRad="38100" dist="38100" dir="2700000" algn="tl">
                      <a:srgbClr val="C0C0C0"/>
                    </a:outerShdw>
                  </a:effectLst>
                </a:rPr>
                <a:t>A</a:t>
              </a:r>
            </a:p>
            <a:p>
              <a:pPr eaLnBrk="0" hangingPunct="0"/>
              <a:r>
                <a:rPr lang="en-US" altLang="en-US" sz="2400" b="1">
                  <a:solidFill>
                    <a:srgbClr val="FFFFFF"/>
                  </a:solidFill>
                  <a:effectLst>
                    <a:outerShdw blurRad="38100" dist="38100" dir="2700000" algn="tl">
                      <a:srgbClr val="C0C0C0"/>
                    </a:outerShdw>
                  </a:effectLst>
                </a:rPr>
                <a:t>Title</a:t>
              </a:r>
            </a:p>
          </p:txBody>
        </p:sp>
        <p:sp>
          <p:nvSpPr>
            <p:cNvPr id="105482" name="AutoShape 10"/>
            <p:cNvSpPr>
              <a:spLocks noChangeArrowheads="1"/>
            </p:cNvSpPr>
            <p:nvPr/>
          </p:nvSpPr>
          <p:spPr bwMode="gray">
            <a:xfrm flipV="1">
              <a:off x="1077" y="3582"/>
              <a:ext cx="864" cy="144"/>
            </a:xfrm>
            <a:prstGeom prst="roundRect">
              <a:avLst>
                <a:gd name="adj" fmla="val 50000"/>
              </a:avLst>
            </a:prstGeom>
            <a:gradFill rotWithShape="1">
              <a:gsLst>
                <a:gs pos="0">
                  <a:schemeClr val="accent2"/>
                </a:gs>
                <a:gs pos="100000">
                  <a:schemeClr val="accent2">
                    <a:gamma/>
                    <a:tint val="5451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483" name="Group 11"/>
          <p:cNvGrpSpPr>
            <a:grpSpLocks/>
          </p:cNvGrpSpPr>
          <p:nvPr/>
        </p:nvGrpSpPr>
        <p:grpSpPr bwMode="auto">
          <a:xfrm>
            <a:off x="6059488" y="2438400"/>
            <a:ext cx="1712912" cy="3581400"/>
            <a:chOff x="3817" y="1536"/>
            <a:chExt cx="1079" cy="2256"/>
          </a:xfrm>
        </p:grpSpPr>
        <p:sp>
          <p:nvSpPr>
            <p:cNvPr id="105484" name="AutoShape 12"/>
            <p:cNvSpPr>
              <a:spLocks noChangeArrowheads="1"/>
            </p:cNvSpPr>
            <p:nvPr/>
          </p:nvSpPr>
          <p:spPr bwMode="gray">
            <a:xfrm>
              <a:off x="3856" y="2400"/>
              <a:ext cx="1008" cy="1392"/>
            </a:xfrm>
            <a:prstGeom prst="roundRect">
              <a:avLst>
                <a:gd name="adj" fmla="val 7935"/>
              </a:avLst>
            </a:prstGeom>
            <a:gradFill rotWithShape="1">
              <a:gsLst>
                <a:gs pos="0">
                  <a:schemeClr val="folHlink">
                    <a:gamma/>
                    <a:shade val="46275"/>
                    <a:invGamma/>
                  </a:schemeClr>
                </a:gs>
                <a:gs pos="100000">
                  <a:schemeClr val="folHlink"/>
                </a:gs>
              </a:gsLst>
              <a:lin ang="5400000" scaled="1"/>
            </a:gradFill>
            <a:ln>
              <a:noFill/>
            </a:ln>
            <a:effectLst>
              <a:prstShdw prst="shdw11">
                <a:srgbClr val="B2B2B2">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105485" name="Text Box 13"/>
            <p:cNvSpPr txBox="1">
              <a:spLocks noChangeArrowheads="1"/>
            </p:cNvSpPr>
            <p:nvPr/>
          </p:nvSpPr>
          <p:spPr bwMode="gray">
            <a:xfrm>
              <a:off x="3992" y="2812"/>
              <a:ext cx="7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rgbClr val="FFFFFF"/>
                  </a:solidFill>
                </a:rPr>
                <a:t>Add Your</a:t>
              </a:r>
            </a:p>
            <a:p>
              <a:pPr eaLnBrk="0" hangingPunct="0"/>
              <a:r>
                <a:rPr lang="en-US" altLang="en-US">
                  <a:solidFill>
                    <a:srgbClr val="FFFFFF"/>
                  </a:solidFill>
                </a:rPr>
                <a:t>Text here</a:t>
              </a:r>
            </a:p>
          </p:txBody>
        </p:sp>
        <p:grpSp>
          <p:nvGrpSpPr>
            <p:cNvPr id="105486" name="Group 14"/>
            <p:cNvGrpSpPr>
              <a:grpSpLocks/>
            </p:cNvGrpSpPr>
            <p:nvPr/>
          </p:nvGrpSpPr>
          <p:grpSpPr bwMode="auto">
            <a:xfrm>
              <a:off x="3817" y="1536"/>
              <a:ext cx="1079" cy="1198"/>
              <a:chOff x="3696" y="1682"/>
              <a:chExt cx="1363" cy="1800"/>
            </a:xfrm>
          </p:grpSpPr>
          <p:sp>
            <p:nvSpPr>
              <p:cNvPr id="105487" name="AutoShape 15"/>
              <p:cNvSpPr>
                <a:spLocks noChangeArrowheads="1"/>
              </p:cNvSpPr>
              <p:nvPr/>
            </p:nvSpPr>
            <p:spPr bwMode="gray">
              <a:xfrm>
                <a:off x="3696" y="1682"/>
                <a:ext cx="1363" cy="1800"/>
              </a:xfrm>
              <a:prstGeom prst="roundRect">
                <a:avLst>
                  <a:gd name="adj" fmla="val 17509"/>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8" name="AutoShape 16"/>
              <p:cNvSpPr>
                <a:spLocks noChangeArrowheads="1"/>
              </p:cNvSpPr>
              <p:nvPr/>
            </p:nvSpPr>
            <p:spPr bwMode="gray">
              <a:xfrm>
                <a:off x="3728" y="2987"/>
                <a:ext cx="1304" cy="447"/>
              </a:xfrm>
              <a:prstGeom prst="roundRect">
                <a:avLst>
                  <a:gd name="adj" fmla="val 50000"/>
                </a:avLst>
              </a:prstGeom>
              <a:gradFill rotWithShape="1">
                <a:gsLst>
                  <a:gs pos="0">
                    <a:schemeClr val="folHlink"/>
                  </a:gs>
                  <a:gs pos="100000">
                    <a:schemeClr val="folHlink">
                      <a:gamma/>
                      <a:tint val="42353"/>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9" name="AutoShape 17"/>
              <p:cNvSpPr>
                <a:spLocks noChangeArrowheads="1"/>
              </p:cNvSpPr>
              <p:nvPr/>
            </p:nvSpPr>
            <p:spPr bwMode="gray">
              <a:xfrm>
                <a:off x="3728" y="1701"/>
                <a:ext cx="1304" cy="446"/>
              </a:xfrm>
              <a:prstGeom prst="roundRect">
                <a:avLst>
                  <a:gd name="adj" fmla="val 50000"/>
                </a:avLst>
              </a:prstGeom>
              <a:gradFill rotWithShape="1">
                <a:gsLst>
                  <a:gs pos="0">
                    <a:schemeClr val="folHlink">
                      <a:gamma/>
                      <a:tint val="42353"/>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5490" name="Text Box 18"/>
            <p:cNvSpPr txBox="1">
              <a:spLocks noChangeArrowheads="1"/>
            </p:cNvSpPr>
            <p:nvPr/>
          </p:nvSpPr>
          <p:spPr bwMode="gray">
            <a:xfrm>
              <a:off x="4129" y="1824"/>
              <a:ext cx="510" cy="672"/>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eaLnBrk="0" hangingPunct="0"/>
              <a:r>
                <a:rPr lang="en-US" altLang="en-US" sz="4000" b="1">
                  <a:solidFill>
                    <a:srgbClr val="FFFFFF"/>
                  </a:solidFill>
                  <a:effectLst>
                    <a:outerShdw blurRad="38100" dist="38100" dir="2700000" algn="tl">
                      <a:srgbClr val="C0C0C0"/>
                    </a:outerShdw>
                  </a:effectLst>
                </a:rPr>
                <a:t>C</a:t>
              </a:r>
            </a:p>
            <a:p>
              <a:pPr eaLnBrk="0" hangingPunct="0"/>
              <a:r>
                <a:rPr lang="en-US" altLang="en-US" sz="2400" b="1">
                  <a:solidFill>
                    <a:srgbClr val="FFFFFF"/>
                  </a:solidFill>
                  <a:effectLst>
                    <a:outerShdw blurRad="38100" dist="38100" dir="2700000" algn="tl">
                      <a:srgbClr val="C0C0C0"/>
                    </a:outerShdw>
                  </a:effectLst>
                </a:rPr>
                <a:t>Title</a:t>
              </a:r>
            </a:p>
          </p:txBody>
        </p:sp>
        <p:sp>
          <p:nvSpPr>
            <p:cNvPr id="105491" name="AutoShape 19"/>
            <p:cNvSpPr>
              <a:spLocks noChangeArrowheads="1"/>
            </p:cNvSpPr>
            <p:nvPr/>
          </p:nvSpPr>
          <p:spPr bwMode="gray">
            <a:xfrm flipV="1">
              <a:off x="3936" y="3600"/>
              <a:ext cx="864" cy="144"/>
            </a:xfrm>
            <a:prstGeom prst="roundRect">
              <a:avLst>
                <a:gd name="adj" fmla="val 50000"/>
              </a:avLst>
            </a:prstGeom>
            <a:gradFill rotWithShape="1">
              <a:gsLst>
                <a:gs pos="0">
                  <a:schemeClr val="folHlink"/>
                </a:gs>
                <a:gs pos="100000">
                  <a:schemeClr val="folHlink">
                    <a:gamma/>
                    <a:tint val="36471"/>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492" name="Group 20"/>
          <p:cNvGrpSpPr>
            <a:grpSpLocks/>
          </p:cNvGrpSpPr>
          <p:nvPr/>
        </p:nvGrpSpPr>
        <p:grpSpPr bwMode="auto">
          <a:xfrm>
            <a:off x="3835400" y="2057400"/>
            <a:ext cx="1727200" cy="3962400"/>
            <a:chOff x="2416" y="1296"/>
            <a:chExt cx="1088" cy="2496"/>
          </a:xfrm>
        </p:grpSpPr>
        <p:sp>
          <p:nvSpPr>
            <p:cNvPr id="105493" name="AutoShape 21"/>
            <p:cNvSpPr>
              <a:spLocks noChangeArrowheads="1"/>
            </p:cNvSpPr>
            <p:nvPr/>
          </p:nvSpPr>
          <p:spPr bwMode="gray">
            <a:xfrm>
              <a:off x="2464" y="2304"/>
              <a:ext cx="1008" cy="1488"/>
            </a:xfrm>
            <a:prstGeom prst="roundRect">
              <a:avLst>
                <a:gd name="adj" fmla="val 7935"/>
              </a:avLst>
            </a:prstGeom>
            <a:gradFill rotWithShape="1">
              <a:gsLst>
                <a:gs pos="0">
                  <a:schemeClr val="hlink">
                    <a:gamma/>
                    <a:shade val="60784"/>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5494" name="Group 22"/>
            <p:cNvGrpSpPr>
              <a:grpSpLocks/>
            </p:cNvGrpSpPr>
            <p:nvPr/>
          </p:nvGrpSpPr>
          <p:grpSpPr bwMode="auto">
            <a:xfrm>
              <a:off x="2416" y="1296"/>
              <a:ext cx="1088" cy="1248"/>
              <a:chOff x="5392" y="229"/>
              <a:chExt cx="1363" cy="1800"/>
            </a:xfrm>
          </p:grpSpPr>
          <p:sp>
            <p:nvSpPr>
              <p:cNvPr id="105495" name="AutoShape 23"/>
              <p:cNvSpPr>
                <a:spLocks noChangeArrowheads="1"/>
              </p:cNvSpPr>
              <p:nvPr/>
            </p:nvSpPr>
            <p:spPr bwMode="gray">
              <a:xfrm>
                <a:off x="5392" y="229"/>
                <a:ext cx="1363" cy="1800"/>
              </a:xfrm>
              <a:prstGeom prst="roundRect">
                <a:avLst>
                  <a:gd name="adj" fmla="val 17509"/>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96" name="AutoShape 24"/>
              <p:cNvSpPr>
                <a:spLocks noChangeArrowheads="1"/>
              </p:cNvSpPr>
              <p:nvPr/>
            </p:nvSpPr>
            <p:spPr bwMode="gray">
              <a:xfrm>
                <a:off x="5424" y="1536"/>
                <a:ext cx="1304" cy="447"/>
              </a:xfrm>
              <a:prstGeom prst="roundRect">
                <a:avLst>
                  <a:gd name="adj" fmla="val 50000"/>
                </a:avLst>
              </a:prstGeom>
              <a:gradFill rotWithShape="1">
                <a:gsLst>
                  <a:gs pos="0">
                    <a:schemeClr val="hlink">
                      <a:alpha val="0"/>
                    </a:schemeClr>
                  </a:gs>
                  <a:gs pos="100000">
                    <a:schemeClr val="hlink">
                      <a:gamma/>
                      <a:tint val="63529"/>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97" name="AutoShape 25"/>
              <p:cNvSpPr>
                <a:spLocks noChangeArrowheads="1"/>
              </p:cNvSpPr>
              <p:nvPr/>
            </p:nvSpPr>
            <p:spPr bwMode="gray">
              <a:xfrm>
                <a:off x="5424" y="250"/>
                <a:ext cx="1304" cy="446"/>
              </a:xfrm>
              <a:prstGeom prst="roundRect">
                <a:avLst>
                  <a:gd name="adj" fmla="val 50000"/>
                </a:avLst>
              </a:prstGeom>
              <a:gradFill rotWithShape="1">
                <a:gsLst>
                  <a:gs pos="0">
                    <a:schemeClr val="hlink">
                      <a:gamma/>
                      <a:tint val="33333"/>
                      <a:invGamma/>
                    </a:schemeClr>
                  </a:gs>
                  <a:gs pos="100000">
                    <a:schemeClr va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5498" name="Text Box 26"/>
            <p:cNvSpPr txBox="1">
              <a:spLocks noChangeArrowheads="1"/>
            </p:cNvSpPr>
            <p:nvPr/>
          </p:nvSpPr>
          <p:spPr bwMode="gray">
            <a:xfrm>
              <a:off x="2600" y="2688"/>
              <a:ext cx="7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rgbClr val="FFFFFF"/>
                  </a:solidFill>
                </a:rPr>
                <a:t>Add Your</a:t>
              </a:r>
            </a:p>
            <a:p>
              <a:pPr eaLnBrk="0" hangingPunct="0"/>
              <a:r>
                <a:rPr lang="en-US" altLang="en-US">
                  <a:solidFill>
                    <a:srgbClr val="FFFFFF"/>
                  </a:solidFill>
                </a:rPr>
                <a:t>Text here</a:t>
              </a:r>
            </a:p>
          </p:txBody>
        </p:sp>
        <p:sp>
          <p:nvSpPr>
            <p:cNvPr id="105499" name="Text Box 27"/>
            <p:cNvSpPr txBox="1">
              <a:spLocks noChangeArrowheads="1"/>
            </p:cNvSpPr>
            <p:nvPr/>
          </p:nvSpPr>
          <p:spPr bwMode="gray">
            <a:xfrm>
              <a:off x="2705" y="1584"/>
              <a:ext cx="510" cy="672"/>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eaLnBrk="0" hangingPunct="0"/>
              <a:r>
                <a:rPr lang="en-US" altLang="en-US" sz="4000" b="1">
                  <a:solidFill>
                    <a:srgbClr val="FFFFFF"/>
                  </a:solidFill>
                  <a:effectLst>
                    <a:outerShdw blurRad="38100" dist="38100" dir="2700000" algn="tl">
                      <a:srgbClr val="C0C0C0"/>
                    </a:outerShdw>
                  </a:effectLst>
                </a:rPr>
                <a:t>B</a:t>
              </a:r>
            </a:p>
            <a:p>
              <a:pPr eaLnBrk="0" hangingPunct="0"/>
              <a:r>
                <a:rPr lang="en-US" altLang="en-US" sz="2400" b="1">
                  <a:solidFill>
                    <a:srgbClr val="FFFFFF"/>
                  </a:solidFill>
                  <a:effectLst>
                    <a:outerShdw blurRad="38100" dist="38100" dir="2700000" algn="tl">
                      <a:srgbClr val="C0C0C0"/>
                    </a:outerShdw>
                  </a:effectLst>
                </a:rPr>
                <a:t>Title</a:t>
              </a:r>
            </a:p>
          </p:txBody>
        </p:sp>
        <p:sp>
          <p:nvSpPr>
            <p:cNvPr id="105500" name="AutoShape 28"/>
            <p:cNvSpPr>
              <a:spLocks noChangeArrowheads="1"/>
            </p:cNvSpPr>
            <p:nvPr/>
          </p:nvSpPr>
          <p:spPr bwMode="gray">
            <a:xfrm flipV="1">
              <a:off x="2544" y="3600"/>
              <a:ext cx="864" cy="144"/>
            </a:xfrm>
            <a:prstGeom prst="roundRect">
              <a:avLst>
                <a:gd name="adj" fmla="val 50000"/>
              </a:avLst>
            </a:prstGeom>
            <a:gradFill rotWithShape="1">
              <a:gsLst>
                <a:gs pos="0">
                  <a:schemeClr val="hlink"/>
                </a:gs>
                <a:gs pos="100000">
                  <a:schemeClr val="hlink">
                    <a:gamma/>
                    <a:tint val="4549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45</a:t>
            </a:fld>
            <a:endParaRPr lang="en-US"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a:t>Diagram</a:t>
            </a:r>
            <a:endParaRPr lang="en-US" altLang="en-US" sz="1600"/>
          </a:p>
        </p:txBody>
      </p:sp>
      <p:sp>
        <p:nvSpPr>
          <p:cNvPr id="100355" name="Freeform 3"/>
          <p:cNvSpPr>
            <a:spLocks/>
          </p:cNvSpPr>
          <p:nvPr/>
        </p:nvSpPr>
        <p:spPr bwMode="gray">
          <a:xfrm>
            <a:off x="5073650" y="1219200"/>
            <a:ext cx="1466850" cy="11557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endParaRPr lang="en-US"/>
          </a:p>
        </p:txBody>
      </p:sp>
      <p:sp>
        <p:nvSpPr>
          <p:cNvPr id="100356" name="AutoShape 4"/>
          <p:cNvSpPr>
            <a:spLocks noChangeArrowheads="1"/>
          </p:cNvSpPr>
          <p:nvPr/>
        </p:nvSpPr>
        <p:spPr bwMode="auto">
          <a:xfrm>
            <a:off x="3424238" y="2652713"/>
            <a:ext cx="2295525" cy="3155950"/>
          </a:xfrm>
          <a:prstGeom prst="roundRect">
            <a:avLst>
              <a:gd name="adj" fmla="val 4690"/>
            </a:avLst>
          </a:prstGeom>
          <a:noFill/>
          <a:ln w="57150">
            <a:solidFill>
              <a:schemeClr val="accent2"/>
            </a:solidFill>
            <a:round/>
            <a:headEnd/>
            <a:tailE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7" name="AutoShape 5"/>
          <p:cNvSpPr>
            <a:spLocks noChangeArrowheads="1"/>
          </p:cNvSpPr>
          <p:nvPr/>
        </p:nvSpPr>
        <p:spPr bwMode="gray">
          <a:xfrm>
            <a:off x="3657600" y="2514600"/>
            <a:ext cx="1863725" cy="2873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8" name="AutoShape 6"/>
          <p:cNvSpPr>
            <a:spLocks noChangeArrowheads="1"/>
          </p:cNvSpPr>
          <p:nvPr/>
        </p:nvSpPr>
        <p:spPr bwMode="auto">
          <a:xfrm flipH="1">
            <a:off x="5334000" y="2590800"/>
            <a:ext cx="73025" cy="144463"/>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AutoShape 7"/>
          <p:cNvSpPr>
            <a:spLocks noChangeArrowheads="1"/>
          </p:cNvSpPr>
          <p:nvPr/>
        </p:nvSpPr>
        <p:spPr bwMode="auto">
          <a:xfrm flipH="1">
            <a:off x="3743325" y="2581275"/>
            <a:ext cx="71438" cy="144463"/>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0" name="AutoShape 8"/>
          <p:cNvSpPr>
            <a:spLocks noChangeArrowheads="1"/>
          </p:cNvSpPr>
          <p:nvPr/>
        </p:nvSpPr>
        <p:spPr bwMode="auto">
          <a:xfrm>
            <a:off x="5934075" y="2151063"/>
            <a:ext cx="2295525" cy="3155950"/>
          </a:xfrm>
          <a:prstGeom prst="roundRect">
            <a:avLst>
              <a:gd name="adj" fmla="val 4690"/>
            </a:avLst>
          </a:prstGeom>
          <a:noFill/>
          <a:ln w="57150">
            <a:solidFill>
              <a:schemeClr val="hlink"/>
            </a:solidFill>
            <a:round/>
            <a:headEnd/>
            <a:tailE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1" name="AutoShape 9"/>
          <p:cNvSpPr>
            <a:spLocks noChangeArrowheads="1"/>
          </p:cNvSpPr>
          <p:nvPr/>
        </p:nvSpPr>
        <p:spPr bwMode="gray">
          <a:xfrm>
            <a:off x="6149975" y="2008188"/>
            <a:ext cx="1863725" cy="287337"/>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2" name="AutoShape 10"/>
          <p:cNvSpPr>
            <a:spLocks noChangeArrowheads="1"/>
          </p:cNvSpPr>
          <p:nvPr/>
        </p:nvSpPr>
        <p:spPr bwMode="auto">
          <a:xfrm flipH="1">
            <a:off x="7835900" y="2079625"/>
            <a:ext cx="71438" cy="142875"/>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3" name="AutoShape 11"/>
          <p:cNvSpPr>
            <a:spLocks noChangeArrowheads="1"/>
          </p:cNvSpPr>
          <p:nvPr/>
        </p:nvSpPr>
        <p:spPr bwMode="auto">
          <a:xfrm flipH="1">
            <a:off x="6253163" y="2079625"/>
            <a:ext cx="71437" cy="142875"/>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4" name="Freeform 12"/>
          <p:cNvSpPr>
            <a:spLocks/>
          </p:cNvSpPr>
          <p:nvPr/>
        </p:nvSpPr>
        <p:spPr bwMode="gray">
          <a:xfrm>
            <a:off x="2492375" y="1720850"/>
            <a:ext cx="1466850" cy="1157288"/>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endParaRPr lang="en-US"/>
          </a:p>
        </p:txBody>
      </p:sp>
      <p:sp>
        <p:nvSpPr>
          <p:cNvPr id="100365" name="Text Box 13"/>
          <p:cNvSpPr txBox="1">
            <a:spLocks noChangeArrowheads="1"/>
          </p:cNvSpPr>
          <p:nvPr/>
        </p:nvSpPr>
        <p:spPr bwMode="gray">
          <a:xfrm>
            <a:off x="3914775" y="2486025"/>
            <a:ext cx="1308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a:solidFill>
                  <a:schemeClr val="bg1"/>
                </a:solidFill>
              </a:rPr>
              <a:t>Add Your Title</a:t>
            </a:r>
          </a:p>
        </p:txBody>
      </p:sp>
      <p:sp>
        <p:nvSpPr>
          <p:cNvPr id="100366" name="Text Box 14"/>
          <p:cNvSpPr txBox="1">
            <a:spLocks noChangeArrowheads="1"/>
          </p:cNvSpPr>
          <p:nvPr/>
        </p:nvSpPr>
        <p:spPr bwMode="gray">
          <a:xfrm>
            <a:off x="6429375" y="1990725"/>
            <a:ext cx="1308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a:solidFill>
                  <a:srgbClr val="FFFFFF"/>
                </a:solidFill>
              </a:rPr>
              <a:t>Add Your Title</a:t>
            </a:r>
          </a:p>
        </p:txBody>
      </p:sp>
      <p:grpSp>
        <p:nvGrpSpPr>
          <p:cNvPr id="100367" name="Group 15"/>
          <p:cNvGrpSpPr>
            <a:grpSpLocks/>
          </p:cNvGrpSpPr>
          <p:nvPr/>
        </p:nvGrpSpPr>
        <p:grpSpPr bwMode="auto">
          <a:xfrm>
            <a:off x="914400" y="2914650"/>
            <a:ext cx="2295525" cy="3324225"/>
            <a:chOff x="576" y="1836"/>
            <a:chExt cx="1446" cy="2094"/>
          </a:xfrm>
        </p:grpSpPr>
        <p:sp>
          <p:nvSpPr>
            <p:cNvPr id="100368" name="AutoShape 16"/>
            <p:cNvSpPr>
              <a:spLocks noChangeArrowheads="1"/>
            </p:cNvSpPr>
            <p:nvPr/>
          </p:nvSpPr>
          <p:spPr bwMode="auto">
            <a:xfrm>
              <a:off x="576" y="1942"/>
              <a:ext cx="1446" cy="1988"/>
            </a:xfrm>
            <a:prstGeom prst="roundRect">
              <a:avLst>
                <a:gd name="adj" fmla="val 4690"/>
              </a:avLst>
            </a:prstGeom>
            <a:noFill/>
            <a:ln w="57150">
              <a:solidFill>
                <a:schemeClr val="folHlink"/>
              </a:solidFill>
              <a:round/>
              <a:headEnd/>
              <a:tailEnd/>
            </a:ln>
            <a:effectLst/>
            <a:extLst>
              <a:ext uri="{909E8E84-426E-40DD-AFC4-6F175D3DCCD1}">
                <a14:hiddenFill xmlns:a14="http://schemas.microsoft.com/office/drawing/2010/main">
                  <a:solidFill>
                    <a:srgbClr val="D2D8A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9" name="AutoShape 17"/>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70" name="AutoShape 18"/>
            <p:cNvSpPr>
              <a:spLocks noChangeArrowheads="1"/>
            </p:cNvSpPr>
            <p:nvPr/>
          </p:nvSpPr>
          <p:spPr bwMode="auto">
            <a:xfrm flipH="1">
              <a:off x="1773" y="1897"/>
              <a:ext cx="45"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71" name="AutoShape 19"/>
            <p:cNvSpPr>
              <a:spLocks noChangeArrowheads="1"/>
            </p:cNvSpPr>
            <p:nvPr/>
          </p:nvSpPr>
          <p:spPr bwMode="auto">
            <a:xfrm flipH="1">
              <a:off x="776" y="1897"/>
              <a:ext cx="46"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72" name="Text Box 20"/>
            <p:cNvSpPr txBox="1">
              <a:spLocks noChangeArrowheads="1"/>
            </p:cNvSpPr>
            <p:nvPr/>
          </p:nvSpPr>
          <p:spPr bwMode="gray">
            <a:xfrm>
              <a:off x="882" y="1836"/>
              <a:ext cx="8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a:solidFill>
                    <a:schemeClr val="bg1"/>
                  </a:solidFill>
                </a:rPr>
                <a:t>Add Your Title</a:t>
              </a:r>
            </a:p>
          </p:txBody>
        </p:sp>
        <p:sp>
          <p:nvSpPr>
            <p:cNvPr id="100373" name="Text Box 21"/>
            <p:cNvSpPr txBox="1">
              <a:spLocks noChangeArrowheads="1"/>
            </p:cNvSpPr>
            <p:nvPr/>
          </p:nvSpPr>
          <p:spPr bwMode="auto">
            <a:xfrm>
              <a:off x="624" y="2106"/>
              <a:ext cx="1344"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b="1">
                  <a:solidFill>
                    <a:srgbClr val="000000"/>
                  </a:solidFill>
                </a:rPr>
                <a:t>ThemeGallery</a:t>
              </a:r>
              <a:r>
                <a:rPr lang="en-US" altLang="en-US">
                  <a:solidFill>
                    <a:srgbClr val="000000"/>
                  </a:solidFill>
                </a:rPr>
                <a:t> is a Design Digital Content &amp; Contents mall developed by Guild Design Inc.</a:t>
              </a:r>
            </a:p>
          </p:txBody>
        </p:sp>
      </p:grpSp>
      <p:sp>
        <p:nvSpPr>
          <p:cNvPr id="100374" name="Text Box 22"/>
          <p:cNvSpPr txBox="1">
            <a:spLocks noChangeArrowheads="1"/>
          </p:cNvSpPr>
          <p:nvPr/>
        </p:nvSpPr>
        <p:spPr bwMode="auto">
          <a:xfrm>
            <a:off x="3505200" y="2886075"/>
            <a:ext cx="2133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b="1">
                <a:solidFill>
                  <a:srgbClr val="000000"/>
                </a:solidFill>
              </a:rPr>
              <a:t>ThemeGallery</a:t>
            </a:r>
            <a:r>
              <a:rPr lang="en-US" altLang="en-US">
                <a:solidFill>
                  <a:srgbClr val="000000"/>
                </a:solidFill>
              </a:rPr>
              <a:t> is a Design Digital Content &amp; Contents mall developed by Guild Design Inc.</a:t>
            </a:r>
          </a:p>
        </p:txBody>
      </p:sp>
      <p:sp>
        <p:nvSpPr>
          <p:cNvPr id="100375" name="Text Box 23"/>
          <p:cNvSpPr txBox="1">
            <a:spLocks noChangeArrowheads="1"/>
          </p:cNvSpPr>
          <p:nvPr/>
        </p:nvSpPr>
        <p:spPr bwMode="auto">
          <a:xfrm>
            <a:off x="6019800" y="2352675"/>
            <a:ext cx="2133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b="1">
                <a:solidFill>
                  <a:srgbClr val="000000"/>
                </a:solidFill>
              </a:rPr>
              <a:t>ThemeGallery</a:t>
            </a:r>
            <a:r>
              <a:rPr lang="en-US" altLang="en-US">
                <a:solidFill>
                  <a:srgbClr val="000000"/>
                </a:solidFill>
              </a:rPr>
              <a:t> is a Design Digital Content &amp; Contents mall developed by Guild Design Inc.</a:t>
            </a:r>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46</a:t>
            </a:fld>
            <a:endParaRPr lang="en-US"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en-US"/>
              <a:t>Table</a:t>
            </a:r>
          </a:p>
        </p:txBody>
      </p:sp>
      <p:graphicFrame>
        <p:nvGraphicFramePr>
          <p:cNvPr id="101446" name="Group 70"/>
          <p:cNvGraphicFramePr>
            <a:graphicFrameLocks noGrp="1"/>
          </p:cNvGraphicFramePr>
          <p:nvPr>
            <p:ph idx="1"/>
          </p:nvPr>
        </p:nvGraphicFramePr>
        <p:xfrm>
          <a:off x="838200" y="2317750"/>
          <a:ext cx="7467600" cy="3124203"/>
        </p:xfrm>
        <a:graphic>
          <a:graphicData uri="http://schemas.openxmlformats.org/drawingml/2006/table">
            <a:tbl>
              <a:tblPr/>
              <a:tblGrid>
                <a:gridCol w="1684338"/>
                <a:gridCol w="1174750"/>
                <a:gridCol w="1152525"/>
                <a:gridCol w="1149350"/>
                <a:gridCol w="1157287"/>
                <a:gridCol w="1149350"/>
              </a:tblGrid>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en-US" altLang="en-US" sz="1800" b="0" i="0" u="none" strike="noStrike" cap="none" normalizeH="0" baseline="0" smtClean="0">
                        <a:ln>
                          <a:noFill/>
                        </a:ln>
                        <a:solidFill>
                          <a:schemeClr val="bg1"/>
                        </a:solidFill>
                        <a:effectLst/>
                        <a:latin typeface="Verdana" panose="020B0604030504040204" pitchFamily="34" charset="0"/>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r>
              <a:tr h="4476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sp>
        <p:nvSpPr>
          <p:cNvPr id="2" name="Slide Number Placeholder 1"/>
          <p:cNvSpPr>
            <a:spLocks noGrp="1"/>
          </p:cNvSpPr>
          <p:nvPr>
            <p:ph type="sldNum" sz="quarter" idx="11"/>
          </p:nvPr>
        </p:nvSpPr>
        <p:spPr/>
        <p:txBody>
          <a:bodyPr/>
          <a:lstStyle/>
          <a:p>
            <a:fld id="{6926A655-3496-422B-BC67-18D513C74A4E}" type="slidenum">
              <a:rPr lang="en-US" altLang="en-US" smtClean="0"/>
              <a:pPr/>
              <a:t>47</a:t>
            </a:fld>
            <a:endParaRPr lang="en-US"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en-US"/>
              <a:t>Marketing Diagram</a:t>
            </a:r>
          </a:p>
        </p:txBody>
      </p:sp>
      <p:grpSp>
        <p:nvGrpSpPr>
          <p:cNvPr id="102403" name="Group 3"/>
          <p:cNvGrpSpPr>
            <a:grpSpLocks/>
          </p:cNvGrpSpPr>
          <p:nvPr/>
        </p:nvGrpSpPr>
        <p:grpSpPr bwMode="auto">
          <a:xfrm>
            <a:off x="1066800" y="1981200"/>
            <a:ext cx="6781800" cy="4006850"/>
            <a:chOff x="240" y="864"/>
            <a:chExt cx="5280" cy="3120"/>
          </a:xfrm>
        </p:grpSpPr>
        <p:sp>
          <p:nvSpPr>
            <p:cNvPr id="102404" name="AutoShape 4"/>
            <p:cNvSpPr>
              <a:spLocks noChangeArrowheads="1"/>
            </p:cNvSpPr>
            <p:nvPr/>
          </p:nvSpPr>
          <p:spPr bwMode="gray">
            <a:xfrm>
              <a:off x="240" y="1008"/>
              <a:ext cx="2592" cy="2976"/>
            </a:xfrm>
            <a:prstGeom prst="roundRect">
              <a:avLst>
                <a:gd name="adj" fmla="val 9106"/>
              </a:avLst>
            </a:prstGeom>
            <a:gradFill rotWithShape="1">
              <a:gsLst>
                <a:gs pos="0">
                  <a:schemeClr val="hlink"/>
                </a:gs>
                <a:gs pos="100000">
                  <a:schemeClr val="hlink">
                    <a:gamma/>
                    <a:tint val="12157"/>
                    <a:invGamma/>
                  </a:schemeClr>
                </a:gs>
              </a:gsLst>
              <a:lin ang="5400000" scaled="1"/>
            </a:gradFill>
            <a:ln w="254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2405" name="Object 5"/>
            <p:cNvGraphicFramePr>
              <a:graphicFrameLocks noChangeAspect="1"/>
            </p:cNvGraphicFramePr>
            <p:nvPr/>
          </p:nvGraphicFramePr>
          <p:xfrm>
            <a:off x="384" y="1344"/>
            <a:ext cx="2280" cy="2555"/>
          </p:xfrm>
          <a:graphic>
            <a:graphicData uri="http://schemas.openxmlformats.org/presentationml/2006/ole">
              <mc:AlternateContent xmlns:mc="http://schemas.openxmlformats.org/markup-compatibility/2006">
                <mc:Choice xmlns:v="urn:schemas-microsoft-com:vml" Requires="v">
                  <p:oleObj spid="_x0000_s102578" name="Chart" r:id="rId3" imgW="3609975" imgH="4057498" progId="MSGraph.Chart.8">
                    <p:embed followColorScheme="full"/>
                  </p:oleObj>
                </mc:Choice>
                <mc:Fallback>
                  <p:oleObj name="Chart" r:id="rId3" imgW="3609975" imgH="4057498" progId="MSGraph.Chart.8">
                    <p:embed followColorScheme="full"/>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84" y="1344"/>
                          <a:ext cx="2280" cy="2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06" name="AutoShape 6"/>
            <p:cNvSpPr>
              <a:spLocks noChangeArrowheads="1"/>
            </p:cNvSpPr>
            <p:nvPr/>
          </p:nvSpPr>
          <p:spPr bwMode="gray">
            <a:xfrm>
              <a:off x="480" y="864"/>
              <a:ext cx="2112" cy="288"/>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7" name="AutoShape 7"/>
            <p:cNvSpPr>
              <a:spLocks noChangeArrowheads="1"/>
            </p:cNvSpPr>
            <p:nvPr/>
          </p:nvSpPr>
          <p:spPr bwMode="gray">
            <a:xfrm>
              <a:off x="576" y="960"/>
              <a:ext cx="96" cy="96"/>
            </a:xfrm>
            <a:prstGeom prst="octagon">
              <a:avLst>
                <a:gd name="adj" fmla="val 2928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8" name="AutoShape 8"/>
            <p:cNvSpPr>
              <a:spLocks noChangeArrowheads="1"/>
            </p:cNvSpPr>
            <p:nvPr/>
          </p:nvSpPr>
          <p:spPr bwMode="gray">
            <a:xfrm>
              <a:off x="2400" y="960"/>
              <a:ext cx="96" cy="96"/>
            </a:xfrm>
            <a:prstGeom prst="octagon">
              <a:avLst>
                <a:gd name="adj" fmla="val 2928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9" name="AutoShape 9"/>
            <p:cNvSpPr>
              <a:spLocks noChangeArrowheads="1"/>
            </p:cNvSpPr>
            <p:nvPr/>
          </p:nvSpPr>
          <p:spPr bwMode="gray">
            <a:xfrm>
              <a:off x="2928" y="1008"/>
              <a:ext cx="2592" cy="2976"/>
            </a:xfrm>
            <a:prstGeom prst="roundRect">
              <a:avLst>
                <a:gd name="adj" fmla="val 9106"/>
              </a:avLst>
            </a:prstGeom>
            <a:gradFill rotWithShape="1">
              <a:gsLst>
                <a:gs pos="0">
                  <a:schemeClr val="accent2"/>
                </a:gs>
                <a:gs pos="100000">
                  <a:schemeClr val="accent2">
                    <a:gamma/>
                    <a:tint val="27451"/>
                    <a:invGamma/>
                  </a:schemeClr>
                </a:gs>
              </a:gsLst>
              <a:lin ang="5400000" scaled="1"/>
            </a:gradFill>
            <a:ln w="254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2410" name="Object 10"/>
            <p:cNvGraphicFramePr>
              <a:graphicFrameLocks noChangeAspect="1"/>
            </p:cNvGraphicFramePr>
            <p:nvPr/>
          </p:nvGraphicFramePr>
          <p:xfrm>
            <a:off x="3072" y="1344"/>
            <a:ext cx="2280" cy="2555"/>
          </p:xfrm>
          <a:graphic>
            <a:graphicData uri="http://schemas.openxmlformats.org/presentationml/2006/ole">
              <mc:AlternateContent xmlns:mc="http://schemas.openxmlformats.org/markup-compatibility/2006">
                <mc:Choice xmlns:v="urn:schemas-microsoft-com:vml" Requires="v">
                  <p:oleObj spid="_x0000_s102579" name="Chart" r:id="rId5" imgW="3609975" imgH="4057498" progId="MSGraph.Chart.8">
                    <p:embed followColorScheme="full"/>
                  </p:oleObj>
                </mc:Choice>
                <mc:Fallback>
                  <p:oleObj name="Chart" r:id="rId5" imgW="3609975" imgH="4057498" progId="MSGraph.Chart.8">
                    <p:embed followColorScheme="full"/>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072" y="1344"/>
                          <a:ext cx="2280" cy="2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11" name="AutoShape 11"/>
            <p:cNvSpPr>
              <a:spLocks noChangeArrowheads="1"/>
            </p:cNvSpPr>
            <p:nvPr/>
          </p:nvSpPr>
          <p:spPr bwMode="gray">
            <a:xfrm>
              <a:off x="3168" y="864"/>
              <a:ext cx="2112" cy="28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12" name="AutoShape 12"/>
            <p:cNvSpPr>
              <a:spLocks noChangeArrowheads="1"/>
            </p:cNvSpPr>
            <p:nvPr/>
          </p:nvSpPr>
          <p:spPr bwMode="gray">
            <a:xfrm>
              <a:off x="3264" y="960"/>
              <a:ext cx="96" cy="96"/>
            </a:xfrm>
            <a:prstGeom prst="octagon">
              <a:avLst>
                <a:gd name="adj" fmla="val 2928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13" name="AutoShape 13"/>
            <p:cNvSpPr>
              <a:spLocks noChangeArrowheads="1"/>
            </p:cNvSpPr>
            <p:nvPr/>
          </p:nvSpPr>
          <p:spPr bwMode="gray">
            <a:xfrm>
              <a:off x="5088" y="960"/>
              <a:ext cx="96" cy="96"/>
            </a:xfrm>
            <a:prstGeom prst="octagon">
              <a:avLst>
                <a:gd name="adj" fmla="val 2928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Slide Number Placeholder 1"/>
          <p:cNvSpPr>
            <a:spLocks noGrp="1"/>
          </p:cNvSpPr>
          <p:nvPr>
            <p:ph type="sldNum" sz="quarter" idx="11"/>
          </p:nvPr>
        </p:nvSpPr>
        <p:spPr/>
        <p:txBody>
          <a:bodyPr/>
          <a:lstStyle/>
          <a:p>
            <a:fld id="{9E4D366F-196B-4C28-AB2A-05AB45EFA5DE}" type="slidenum">
              <a:rPr lang="en-US" altLang="en-US" smtClean="0"/>
              <a:pPr/>
              <a:t>48</a:t>
            </a:fld>
            <a:endParaRPr lang="en-US"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en-US"/>
              <a:t>Block Diagram</a:t>
            </a:r>
          </a:p>
        </p:txBody>
      </p:sp>
      <p:sp>
        <p:nvSpPr>
          <p:cNvPr id="115715" name="AutoShape 3"/>
          <p:cNvSpPr>
            <a:spLocks noChangeArrowheads="1"/>
          </p:cNvSpPr>
          <p:nvPr/>
        </p:nvSpPr>
        <p:spPr bwMode="gray">
          <a:xfrm>
            <a:off x="1905000" y="2438400"/>
            <a:ext cx="5530850" cy="2743200"/>
          </a:xfrm>
          <a:prstGeom prst="upArrow">
            <a:avLst>
              <a:gd name="adj1" fmla="val 57824"/>
              <a:gd name="adj2" fmla="val 54398"/>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15716" name="AutoShape 4"/>
          <p:cNvSpPr>
            <a:spLocks noChangeArrowheads="1"/>
          </p:cNvSpPr>
          <p:nvPr/>
        </p:nvSpPr>
        <p:spPr bwMode="gray">
          <a:xfrm>
            <a:off x="1676400" y="1676400"/>
            <a:ext cx="5791200" cy="574675"/>
          </a:xfrm>
          <a:prstGeom prst="roundRect">
            <a:avLst>
              <a:gd name="adj" fmla="val 50000"/>
            </a:avLst>
          </a:prstGeom>
          <a:gradFill rotWithShape="1">
            <a:gsLst>
              <a:gs pos="0">
                <a:schemeClr val="hlink"/>
              </a:gs>
              <a:gs pos="50000">
                <a:schemeClr val="hlink">
                  <a:gamma/>
                  <a:tint val="64314"/>
                  <a:invGamma/>
                </a:schemeClr>
              </a:gs>
              <a:gs pos="100000">
                <a:schemeClr val="hlink"/>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eaLnBrk="0" hangingPunct="0"/>
            <a:r>
              <a:rPr lang="en-US" altLang="en-US" sz="2000">
                <a:solidFill>
                  <a:schemeClr val="tx2"/>
                </a:solidFill>
                <a:effectLst>
                  <a:outerShdw blurRad="38100" dist="38100" dir="2700000" algn="tl">
                    <a:srgbClr val="000000"/>
                  </a:outerShdw>
                </a:effectLst>
                <a:latin typeface="Verdana" panose="020B0604030504040204" pitchFamily="34" charset="0"/>
              </a:rPr>
              <a:t>Add Your Text</a:t>
            </a:r>
          </a:p>
        </p:txBody>
      </p:sp>
      <p:sp>
        <p:nvSpPr>
          <p:cNvPr id="115717" name="Text Box 5"/>
          <p:cNvSpPr txBox="1">
            <a:spLocks noChangeArrowheads="1"/>
          </p:cNvSpPr>
          <p:nvPr/>
        </p:nvSpPr>
        <p:spPr bwMode="gray">
          <a:xfrm>
            <a:off x="3656013" y="3048000"/>
            <a:ext cx="180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solidFill>
                  <a:schemeClr val="bg1"/>
                </a:solidFill>
              </a:rPr>
              <a:t>Add Your Text</a:t>
            </a:r>
          </a:p>
        </p:txBody>
      </p:sp>
      <p:grpSp>
        <p:nvGrpSpPr>
          <p:cNvPr id="115718" name="Group 6"/>
          <p:cNvGrpSpPr>
            <a:grpSpLocks/>
          </p:cNvGrpSpPr>
          <p:nvPr/>
        </p:nvGrpSpPr>
        <p:grpSpPr bwMode="auto">
          <a:xfrm>
            <a:off x="914400" y="4311650"/>
            <a:ext cx="1579563" cy="2070100"/>
            <a:chOff x="576" y="2476"/>
            <a:chExt cx="995" cy="1304"/>
          </a:xfrm>
        </p:grpSpPr>
        <p:grpSp>
          <p:nvGrpSpPr>
            <p:cNvPr id="115719" name="Group 7"/>
            <p:cNvGrpSpPr>
              <a:grpSpLocks/>
            </p:cNvGrpSpPr>
            <p:nvPr/>
          </p:nvGrpSpPr>
          <p:grpSpPr bwMode="auto">
            <a:xfrm>
              <a:off x="576" y="2476"/>
              <a:ext cx="936" cy="954"/>
              <a:chOff x="624" y="1584"/>
              <a:chExt cx="1248" cy="1296"/>
            </a:xfrm>
          </p:grpSpPr>
          <p:grpSp>
            <p:nvGrpSpPr>
              <p:cNvPr id="115720" name="Group 8"/>
              <p:cNvGrpSpPr>
                <a:grpSpLocks/>
              </p:cNvGrpSpPr>
              <p:nvPr/>
            </p:nvGrpSpPr>
            <p:grpSpPr bwMode="auto">
              <a:xfrm>
                <a:off x="624" y="1584"/>
                <a:ext cx="1248" cy="1296"/>
                <a:chOff x="2016" y="1920"/>
                <a:chExt cx="1680" cy="1680"/>
              </a:xfrm>
            </p:grpSpPr>
            <p:sp>
              <p:nvSpPr>
                <p:cNvPr id="115721" name="Oval 9"/>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2" name="Freeform 10"/>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5723" name="Text Box 11"/>
              <p:cNvSpPr txBox="1">
                <a:spLocks noChangeArrowheads="1"/>
              </p:cNvSpPr>
              <p:nvPr/>
            </p:nvSpPr>
            <p:spPr bwMode="gray">
              <a:xfrm>
                <a:off x="756" y="2244"/>
                <a:ext cx="9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solidFill>
                      <a:srgbClr val="FFFFFF"/>
                    </a:solidFill>
                    <a:effectLst>
                      <a:outerShdw blurRad="38100" dist="38100" dir="2700000" algn="tl">
                        <a:srgbClr val="C0C0C0"/>
                      </a:outerShdw>
                    </a:effectLst>
                  </a:rPr>
                  <a:t>concept</a:t>
                </a:r>
              </a:p>
            </p:txBody>
          </p:sp>
        </p:grpSp>
        <p:sp>
          <p:nvSpPr>
            <p:cNvPr id="115724" name="Oval 12"/>
            <p:cNvSpPr>
              <a:spLocks noChangeArrowheads="1"/>
            </p:cNvSpPr>
            <p:nvPr/>
          </p:nvSpPr>
          <p:spPr bwMode="auto">
            <a:xfrm>
              <a:off x="576" y="3504"/>
              <a:ext cx="995" cy="276"/>
            </a:xfrm>
            <a:prstGeom prst="ellipse">
              <a:avLst/>
            </a:prstGeom>
            <a:gradFill rotWithShape="1">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grpSp>
        <p:nvGrpSpPr>
          <p:cNvPr id="115725" name="Group 13"/>
          <p:cNvGrpSpPr>
            <a:grpSpLocks/>
          </p:cNvGrpSpPr>
          <p:nvPr/>
        </p:nvGrpSpPr>
        <p:grpSpPr bwMode="auto">
          <a:xfrm>
            <a:off x="2819400" y="4311650"/>
            <a:ext cx="1617663" cy="2070100"/>
            <a:chOff x="1776" y="2476"/>
            <a:chExt cx="1019" cy="1304"/>
          </a:xfrm>
        </p:grpSpPr>
        <p:grpSp>
          <p:nvGrpSpPr>
            <p:cNvPr id="115726" name="Group 14"/>
            <p:cNvGrpSpPr>
              <a:grpSpLocks/>
            </p:cNvGrpSpPr>
            <p:nvPr/>
          </p:nvGrpSpPr>
          <p:grpSpPr bwMode="auto">
            <a:xfrm>
              <a:off x="1776" y="2476"/>
              <a:ext cx="960" cy="958"/>
              <a:chOff x="2016" y="1920"/>
              <a:chExt cx="1680" cy="1680"/>
            </a:xfrm>
          </p:grpSpPr>
          <p:sp>
            <p:nvSpPr>
              <p:cNvPr id="115727" name="Oval 15"/>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en-US"/>
              </a:p>
            </p:txBody>
          </p:sp>
          <p:sp>
            <p:nvSpPr>
              <p:cNvPr id="115728" name="Freeform 16"/>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5729" name="Text Box 17"/>
            <p:cNvSpPr txBox="1">
              <a:spLocks noChangeArrowheads="1"/>
            </p:cNvSpPr>
            <p:nvPr/>
          </p:nvSpPr>
          <p:spPr bwMode="gray">
            <a:xfrm>
              <a:off x="1824" y="2936"/>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b="1">
                  <a:solidFill>
                    <a:srgbClr val="FFFFFF"/>
                  </a:solidFill>
                  <a:effectLst>
                    <a:outerShdw blurRad="38100" dist="38100" dir="2700000" algn="tl">
                      <a:srgbClr val="C0C0C0"/>
                    </a:outerShdw>
                  </a:effectLst>
                </a:rPr>
                <a:t>Concept</a:t>
              </a:r>
            </a:p>
          </p:txBody>
        </p:sp>
        <p:sp>
          <p:nvSpPr>
            <p:cNvPr id="115730" name="Oval 18"/>
            <p:cNvSpPr>
              <a:spLocks noChangeArrowheads="1"/>
            </p:cNvSpPr>
            <p:nvPr/>
          </p:nvSpPr>
          <p:spPr bwMode="auto">
            <a:xfrm>
              <a:off x="1800" y="3504"/>
              <a:ext cx="995" cy="276"/>
            </a:xfrm>
            <a:prstGeom prst="ellipse">
              <a:avLst/>
            </a:prstGeom>
            <a:gradFill rotWithShape="1">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grpSp>
        <p:nvGrpSpPr>
          <p:cNvPr id="115731" name="Group 19"/>
          <p:cNvGrpSpPr>
            <a:grpSpLocks/>
          </p:cNvGrpSpPr>
          <p:nvPr/>
        </p:nvGrpSpPr>
        <p:grpSpPr bwMode="auto">
          <a:xfrm>
            <a:off x="4876800" y="4267200"/>
            <a:ext cx="1631950" cy="2114550"/>
            <a:chOff x="3072" y="2448"/>
            <a:chExt cx="1028" cy="1332"/>
          </a:xfrm>
        </p:grpSpPr>
        <p:grpSp>
          <p:nvGrpSpPr>
            <p:cNvPr id="115732" name="Group 20"/>
            <p:cNvGrpSpPr>
              <a:grpSpLocks/>
            </p:cNvGrpSpPr>
            <p:nvPr/>
          </p:nvGrpSpPr>
          <p:grpSpPr bwMode="auto">
            <a:xfrm>
              <a:off x="3072" y="2448"/>
              <a:ext cx="960" cy="958"/>
              <a:chOff x="2016" y="1920"/>
              <a:chExt cx="1680" cy="1680"/>
            </a:xfrm>
          </p:grpSpPr>
          <p:sp>
            <p:nvSpPr>
              <p:cNvPr id="115733" name="Oval 21"/>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en-US"/>
              </a:p>
            </p:txBody>
          </p:sp>
          <p:sp>
            <p:nvSpPr>
              <p:cNvPr id="115734" name="Freeform 22"/>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5735" name="Text Box 23"/>
            <p:cNvSpPr txBox="1">
              <a:spLocks noChangeArrowheads="1"/>
            </p:cNvSpPr>
            <p:nvPr/>
          </p:nvSpPr>
          <p:spPr bwMode="gray">
            <a:xfrm>
              <a:off x="3120" y="2908"/>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b="1">
                  <a:solidFill>
                    <a:srgbClr val="FFFFFF"/>
                  </a:solidFill>
                  <a:effectLst>
                    <a:outerShdw blurRad="38100" dist="38100" dir="2700000" algn="tl">
                      <a:srgbClr val="C0C0C0"/>
                    </a:outerShdw>
                  </a:effectLst>
                </a:rPr>
                <a:t>Concept</a:t>
              </a:r>
            </a:p>
          </p:txBody>
        </p:sp>
        <p:sp>
          <p:nvSpPr>
            <p:cNvPr id="115736" name="Oval 24"/>
            <p:cNvSpPr>
              <a:spLocks noChangeArrowheads="1"/>
            </p:cNvSpPr>
            <p:nvPr/>
          </p:nvSpPr>
          <p:spPr bwMode="auto">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grpSp>
        <p:nvGrpSpPr>
          <p:cNvPr id="115737" name="Group 25"/>
          <p:cNvGrpSpPr>
            <a:grpSpLocks/>
          </p:cNvGrpSpPr>
          <p:nvPr/>
        </p:nvGrpSpPr>
        <p:grpSpPr bwMode="auto">
          <a:xfrm>
            <a:off x="6781800" y="4267200"/>
            <a:ext cx="1579563" cy="2114550"/>
            <a:chOff x="4272" y="2448"/>
            <a:chExt cx="995" cy="1332"/>
          </a:xfrm>
        </p:grpSpPr>
        <p:grpSp>
          <p:nvGrpSpPr>
            <p:cNvPr id="115738" name="Group 26"/>
            <p:cNvGrpSpPr>
              <a:grpSpLocks/>
            </p:cNvGrpSpPr>
            <p:nvPr/>
          </p:nvGrpSpPr>
          <p:grpSpPr bwMode="auto">
            <a:xfrm>
              <a:off x="4272" y="2448"/>
              <a:ext cx="960" cy="965"/>
              <a:chOff x="2400" y="1488"/>
              <a:chExt cx="1152" cy="1152"/>
            </a:xfrm>
          </p:grpSpPr>
          <p:grpSp>
            <p:nvGrpSpPr>
              <p:cNvPr id="115739" name="Group 27"/>
              <p:cNvGrpSpPr>
                <a:grpSpLocks/>
              </p:cNvGrpSpPr>
              <p:nvPr/>
            </p:nvGrpSpPr>
            <p:grpSpPr bwMode="auto">
              <a:xfrm>
                <a:off x="2400" y="1488"/>
                <a:ext cx="1152" cy="1152"/>
                <a:chOff x="2016" y="1920"/>
                <a:chExt cx="1680" cy="1680"/>
              </a:xfrm>
            </p:grpSpPr>
            <p:sp>
              <p:nvSpPr>
                <p:cNvPr id="115740" name="Oval 28"/>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1" name="Freeform 29"/>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5742" name="Text Box 30"/>
              <p:cNvSpPr txBox="1">
                <a:spLocks noChangeArrowheads="1"/>
              </p:cNvSpPr>
              <p:nvPr/>
            </p:nvSpPr>
            <p:spPr bwMode="gray">
              <a:xfrm>
                <a:off x="2508" y="2025"/>
                <a:ext cx="908"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solidFill>
                      <a:srgbClr val="FFFFFF"/>
                    </a:solidFill>
                    <a:effectLst>
                      <a:outerShdw blurRad="38100" dist="38100" dir="2700000" algn="tl">
                        <a:srgbClr val="C0C0C0"/>
                      </a:outerShdw>
                    </a:effectLst>
                  </a:rPr>
                  <a:t>Concept</a:t>
                </a:r>
              </a:p>
            </p:txBody>
          </p:sp>
        </p:grpSp>
        <p:sp>
          <p:nvSpPr>
            <p:cNvPr id="115743" name="Oval 31"/>
            <p:cNvSpPr>
              <a:spLocks noChangeArrowheads="1"/>
            </p:cNvSpPr>
            <p:nvPr/>
          </p:nvSpPr>
          <p:spPr bwMode="auto">
            <a:xfrm>
              <a:off x="4272" y="3504"/>
              <a:ext cx="995" cy="276"/>
            </a:xfrm>
            <a:prstGeom prst="ellipse">
              <a:avLst/>
            </a:prstGeom>
            <a:gradFill rotWithShape="1">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sp>
        <p:nvSpPr>
          <p:cNvPr id="2" name="Slide Number Placeholder 1"/>
          <p:cNvSpPr>
            <a:spLocks noGrp="1"/>
          </p:cNvSpPr>
          <p:nvPr>
            <p:ph type="sldNum" sz="quarter" idx="11"/>
          </p:nvPr>
        </p:nvSpPr>
        <p:spPr/>
        <p:txBody>
          <a:bodyPr/>
          <a:lstStyle/>
          <a:p>
            <a:fld id="{9E4D366F-196B-4C28-AB2A-05AB45EFA5DE}" type="slidenum">
              <a:rPr lang="en-US" altLang="en-US" smtClean="0"/>
              <a:pPr/>
              <a:t>49</a:t>
            </a:fld>
            <a:endParaRPr lang="en-US"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err="1" smtClean="0"/>
              <a:t>Một</a:t>
            </a:r>
            <a:r>
              <a:rPr lang="en-US" altLang="en-US" smtClean="0"/>
              <a:t> </a:t>
            </a:r>
            <a:r>
              <a:rPr lang="en-US" altLang="en-US" err="1" smtClean="0"/>
              <a:t>số</a:t>
            </a:r>
            <a:r>
              <a:rPr lang="en-US" altLang="en-US" smtClean="0"/>
              <a:t> engine </a:t>
            </a:r>
            <a:r>
              <a:rPr lang="en-US" altLang="en-US" err="1" smtClean="0"/>
              <a:t>làm</a:t>
            </a:r>
            <a:r>
              <a:rPr lang="en-US" altLang="en-US" smtClean="0"/>
              <a:t> game </a:t>
            </a:r>
            <a:r>
              <a:rPr lang="en-US" altLang="en-US" err="1" smtClean="0"/>
              <a:t>trên</a:t>
            </a:r>
            <a:r>
              <a:rPr lang="en-US" altLang="en-US" smtClean="0"/>
              <a:t> TBDĐ</a:t>
            </a:r>
            <a:endParaRPr lang="en-US" altLang="en-US" sz="1600"/>
          </a:p>
        </p:txBody>
      </p:sp>
      <p:grpSp>
        <p:nvGrpSpPr>
          <p:cNvPr id="91139" name="Group 3"/>
          <p:cNvGrpSpPr>
            <a:grpSpLocks/>
          </p:cNvGrpSpPr>
          <p:nvPr/>
        </p:nvGrpSpPr>
        <p:grpSpPr bwMode="auto">
          <a:xfrm>
            <a:off x="3051271" y="2402295"/>
            <a:ext cx="2927939" cy="2743471"/>
            <a:chOff x="1853" y="1248"/>
            <a:chExt cx="2033" cy="1846"/>
          </a:xfrm>
        </p:grpSpPr>
        <p:grpSp>
          <p:nvGrpSpPr>
            <p:cNvPr id="91140" name="Group 4"/>
            <p:cNvGrpSpPr>
              <a:grpSpLocks/>
            </p:cNvGrpSpPr>
            <p:nvPr/>
          </p:nvGrpSpPr>
          <p:grpSpPr bwMode="auto">
            <a:xfrm>
              <a:off x="1853" y="1248"/>
              <a:ext cx="2033" cy="1846"/>
              <a:chOff x="1901" y="1824"/>
              <a:chExt cx="2033" cy="1846"/>
            </a:xfrm>
          </p:grpSpPr>
          <p:sp>
            <p:nvSpPr>
              <p:cNvPr id="91141" name="AutoShape 5"/>
              <p:cNvSpPr>
                <a:spLocks noChangeArrowheads="1"/>
              </p:cNvSpPr>
              <p:nvPr/>
            </p:nvSpPr>
            <p:spPr bwMode="gray">
              <a:xfrm rot="15284392" flipH="1">
                <a:off x="1849" y="2849"/>
                <a:ext cx="309" cy="206"/>
              </a:xfrm>
              <a:prstGeom prst="upArrow">
                <a:avLst>
                  <a:gd name="adj1" fmla="val 51676"/>
                  <a:gd name="adj2" fmla="val 100000"/>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2" name="AutoShape 6"/>
              <p:cNvSpPr>
                <a:spLocks noChangeArrowheads="1"/>
              </p:cNvSpPr>
              <p:nvPr/>
            </p:nvSpPr>
            <p:spPr bwMode="gray">
              <a:xfrm rot="5997770" flipH="1">
                <a:off x="3676" y="2733"/>
                <a:ext cx="309" cy="206"/>
              </a:xfrm>
              <a:prstGeom prst="upArrow">
                <a:avLst>
                  <a:gd name="adj1" fmla="val 51676"/>
                  <a:gd name="adj2" fmla="val 100000"/>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3" name="AutoShape 7"/>
              <p:cNvSpPr>
                <a:spLocks noChangeArrowheads="1"/>
              </p:cNvSpPr>
              <p:nvPr/>
            </p:nvSpPr>
            <p:spPr bwMode="gray">
              <a:xfrm rot="10800000" flipH="1">
                <a:off x="2755" y="3464"/>
                <a:ext cx="308" cy="206"/>
              </a:xfrm>
              <a:prstGeom prst="upArrow">
                <a:avLst>
                  <a:gd name="adj1" fmla="val 51676"/>
                  <a:gd name="adj2" fmla="val 100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4" name="Oval 8"/>
              <p:cNvSpPr>
                <a:spLocks noChangeArrowheads="1"/>
              </p:cNvSpPr>
              <p:nvPr/>
            </p:nvSpPr>
            <p:spPr bwMode="gray">
              <a:xfrm>
                <a:off x="2078" y="1824"/>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solidFill>
                  <a:schemeClr val="bg1"/>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5" name="Oval 9"/>
              <p:cNvSpPr>
                <a:spLocks noChangeArrowheads="1"/>
              </p:cNvSpPr>
              <p:nvPr/>
            </p:nvSpPr>
            <p:spPr bwMode="gray">
              <a:xfrm>
                <a:off x="2170" y="1915"/>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6" name="Oval 10"/>
              <p:cNvSpPr>
                <a:spLocks noChangeArrowheads="1"/>
              </p:cNvSpPr>
              <p:nvPr/>
            </p:nvSpPr>
            <p:spPr bwMode="gray">
              <a:xfrm>
                <a:off x="2254"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1147" name="Oval 11"/>
              <p:cNvSpPr>
                <a:spLocks noChangeArrowheads="1"/>
              </p:cNvSpPr>
              <p:nvPr/>
            </p:nvSpPr>
            <p:spPr bwMode="gray">
              <a:xfrm>
                <a:off x="2254" y="2000"/>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1148" name="Oval 12"/>
              <p:cNvSpPr>
                <a:spLocks noChangeArrowheads="1"/>
              </p:cNvSpPr>
              <p:nvPr/>
            </p:nvSpPr>
            <p:spPr bwMode="gray">
              <a:xfrm>
                <a:off x="2337"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1149" name="Oval 13"/>
              <p:cNvSpPr>
                <a:spLocks noChangeArrowheads="1"/>
              </p:cNvSpPr>
              <p:nvPr/>
            </p:nvSpPr>
            <p:spPr bwMode="gray">
              <a:xfrm>
                <a:off x="2337" y="2083"/>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91156" name="Text Box 20"/>
            <p:cNvSpPr txBox="1">
              <a:spLocks noChangeArrowheads="1"/>
            </p:cNvSpPr>
            <p:nvPr/>
          </p:nvSpPr>
          <p:spPr bwMode="gray">
            <a:xfrm>
              <a:off x="2437" y="1766"/>
              <a:ext cx="839"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smtClean="0">
                  <a:solidFill>
                    <a:schemeClr val="bg1"/>
                  </a:solidFill>
                </a:rPr>
                <a:t>Game </a:t>
              </a:r>
            </a:p>
            <a:p>
              <a:pPr eaLnBrk="0" hangingPunct="0"/>
              <a:r>
                <a:rPr lang="en-US" altLang="en-US" sz="2400" b="1" smtClean="0">
                  <a:solidFill>
                    <a:schemeClr val="bg1"/>
                  </a:solidFill>
                </a:rPr>
                <a:t>Engine</a:t>
              </a:r>
              <a:endParaRPr lang="en-US" altLang="en-US" sz="2400" b="1">
                <a:solidFill>
                  <a:schemeClr val="bg1"/>
                </a:solidFill>
              </a:endParaRPr>
            </a:p>
          </p:txBody>
        </p:sp>
      </p:grpSp>
      <p:sp>
        <p:nvSpPr>
          <p:cNvPr id="30" name="AutoShape 6"/>
          <p:cNvSpPr>
            <a:spLocks noChangeArrowheads="1"/>
          </p:cNvSpPr>
          <p:nvPr/>
        </p:nvSpPr>
        <p:spPr bwMode="gray">
          <a:xfrm rot="18593457" flipH="1">
            <a:off x="3224833" y="2528550"/>
            <a:ext cx="459227" cy="278360"/>
          </a:xfrm>
          <a:prstGeom prst="upArrow">
            <a:avLst>
              <a:gd name="adj1" fmla="val 51676"/>
              <a:gd name="adj2" fmla="val 100000"/>
            </a:avLst>
          </a:prstGeom>
          <a:solidFill>
            <a:schemeClr val="tx1"/>
          </a:solidFill>
          <a:ln>
            <a:noFill/>
          </a:ln>
          <a:effectLst/>
          <a:extLst/>
        </p:spPr>
        <p:txBody>
          <a:bodyPr wrap="none" anchor="ctr"/>
          <a:lstStyle/>
          <a:p>
            <a:endParaRPr lang="en-US"/>
          </a:p>
        </p:txBody>
      </p:sp>
      <p:sp>
        <p:nvSpPr>
          <p:cNvPr id="31" name="AutoShape 6"/>
          <p:cNvSpPr>
            <a:spLocks noChangeArrowheads="1"/>
          </p:cNvSpPr>
          <p:nvPr/>
        </p:nvSpPr>
        <p:spPr bwMode="gray">
          <a:xfrm rot="2822923" flipH="1">
            <a:off x="5217016" y="2446892"/>
            <a:ext cx="459227" cy="296682"/>
          </a:xfrm>
          <a:prstGeom prst="upArrow">
            <a:avLst>
              <a:gd name="adj1" fmla="val 51676"/>
              <a:gd name="adj2" fmla="val 100000"/>
            </a:avLst>
          </a:prstGeom>
          <a:solidFill>
            <a:schemeClr val="tx1"/>
          </a:solidFill>
          <a:ln>
            <a:noFill/>
          </a:ln>
          <a:effectLst/>
          <a:extLst/>
        </p:spPr>
        <p:txBody>
          <a:bodyPr wrap="none" anchor="ctr"/>
          <a:lstStyle/>
          <a:p>
            <a:endParaRPr lang="en-US"/>
          </a:p>
        </p:txBody>
      </p:sp>
      <p:pic>
        <p:nvPicPr>
          <p:cNvPr id="32" name="Picture 2" descr="http://gameit.ro/wp-content/uploads/2012/01/cocos2dx_portra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935695"/>
            <a:ext cx="1571506" cy="20394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libgdx.badlogicgames.com/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792695"/>
            <a:ext cx="2857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upload.wikimedia.org/wikipedia/en/4/4a/Unity_3D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 y="1106895"/>
            <a:ext cx="31146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0" y="2935695"/>
            <a:ext cx="1866900" cy="2028825"/>
          </a:xfrm>
          <a:prstGeom prst="rect">
            <a:avLst/>
          </a:prstGeom>
        </p:spPr>
      </p:pic>
      <p:sp>
        <p:nvSpPr>
          <p:cNvPr id="36" name="Text Box 1"/>
          <p:cNvSpPr txBox="1"/>
          <p:nvPr/>
        </p:nvSpPr>
        <p:spPr>
          <a:xfrm>
            <a:off x="2456688" y="5145495"/>
            <a:ext cx="4176271" cy="1179105"/>
          </a:xfrm>
          <a:prstGeom prst="rect">
            <a:avLst/>
          </a:prstGeom>
          <a:noFill/>
          <a:ln>
            <a:noFill/>
          </a:ln>
          <a:effectLst/>
        </p:spPr>
        <p:txBody>
          <a:bodyPr rot="0" spcFirstLastPara="0" vert="horz" wrap="none" lIns="91440" tIns="45720" rIns="91440" bIns="45720" numCol="1" spcCol="0" rtlCol="0" fromWordArt="0" anchor="t" anchorCtr="0" forceAA="0" compatLnSpc="1">
            <a:prstTxWarp prst="textNoShape">
              <a:avLst/>
            </a:prstTxWarp>
            <a:spAutoFit/>
            <a:scene3d>
              <a:camera prst="orthographicFront"/>
              <a:lightRig rig="harsh" dir="t"/>
            </a:scene3d>
            <a:sp3d extrusionH="57150" prstMaterial="matte">
              <a:bevelT w="63500" h="12700" prst="angle"/>
              <a:contourClr>
                <a:schemeClr val="bg1">
                  <a:lumMod val="65000"/>
                </a:schemeClr>
              </a:contourClr>
            </a:sp3d>
          </a:bodyPr>
          <a:lstStyle/>
          <a:p>
            <a:pPr marL="0" marR="0" algn="ctr">
              <a:lnSpc>
                <a:spcPct val="107000"/>
              </a:lnSpc>
              <a:spcBef>
                <a:spcPts val="0"/>
              </a:spcBef>
              <a:spcAft>
                <a:spcPts val="800"/>
              </a:spcAft>
            </a:pPr>
            <a:r>
              <a:rPr lang="en-US" sz="6600" b="1" err="1">
                <a:ln>
                  <a:noFill/>
                </a:ln>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Adreno</a:t>
            </a:r>
            <a:r>
              <a:rPr lang="en-US" sz="6600" b="1" err="1">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SDK</a:t>
            </a:r>
            <a:endParaRPr lang="en-US" sz="6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p:cNvSpPr>
            <a:spLocks noGrp="1"/>
          </p:cNvSpPr>
          <p:nvPr>
            <p:ph type="sldNum" sz="quarter" idx="11"/>
          </p:nvPr>
        </p:nvSpPr>
        <p:spPr/>
        <p:txBody>
          <a:bodyPr/>
          <a:lstStyle/>
          <a:p>
            <a:fld id="{0AA8B822-CE5B-44BD-8207-2A5C3586860E}" type="slidenum">
              <a:rPr lang="en-US" altLang="en-US" smtClean="0"/>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subTitle" idx="1"/>
          </p:nvPr>
        </p:nvSpPr>
        <p:spPr bwMode="white">
          <a:xfrm>
            <a:off x="2438400" y="3319463"/>
            <a:ext cx="5410200" cy="414337"/>
          </a:xfrm>
          <a:ln/>
          <a:extLst>
            <a:ext uri="{91240B29-F687-4F45-9708-019B960494DF}">
              <a14:hiddenLine xmlns:a14="http://schemas.microsoft.com/office/drawing/2010/main" w="9525">
                <a:solidFill>
                  <a:schemeClr val="bg1"/>
                </a:solidFill>
                <a:miter lim="800000"/>
                <a:headEnd/>
                <a:tailEnd/>
              </a14:hiddenLine>
            </a:ext>
          </a:extLst>
        </p:spPr>
        <p:txBody>
          <a:bodyPr/>
          <a:lstStyle/>
          <a:p>
            <a:pPr>
              <a:lnSpc>
                <a:spcPct val="80000"/>
              </a:lnSpc>
            </a:pPr>
            <a:r>
              <a:rPr lang="en-US" altLang="en-US" sz="1600"/>
              <a:t>www.themegallery.com</a:t>
            </a:r>
          </a:p>
        </p:txBody>
      </p:sp>
      <p:sp>
        <p:nvSpPr>
          <p:cNvPr id="104452" name="Text Box 4"/>
          <p:cNvSpPr txBox="1">
            <a:spLocks noChangeArrowheads="1"/>
          </p:cNvSpPr>
          <p:nvPr/>
        </p:nvSpPr>
        <p:spPr bwMode="auto">
          <a:xfrm>
            <a:off x="2713038" y="5927725"/>
            <a:ext cx="3001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solidFill>
                  <a:schemeClr val="bg1"/>
                </a:solidFill>
              </a:rPr>
              <a:t>www.themegallery.com</a:t>
            </a:r>
          </a:p>
        </p:txBody>
      </p:sp>
      <p:sp>
        <p:nvSpPr>
          <p:cNvPr id="104453" name="WordArt 5"/>
          <p:cNvSpPr>
            <a:spLocks noChangeArrowheads="1" noChangeShapeType="1" noTextEdit="1"/>
          </p:cNvSpPr>
          <p:nvPr/>
        </p:nvSpPr>
        <p:spPr bwMode="gray">
          <a:xfrm>
            <a:off x="2195513" y="2132013"/>
            <a:ext cx="5689600" cy="792162"/>
          </a:xfrm>
          <a:prstGeom prst="rect">
            <a:avLst/>
          </a:prstGeom>
        </p:spPr>
        <p:txBody>
          <a:bodyPr wrap="none" fromWordArt="1">
            <a:prstTxWarp prst="textDeflate">
              <a:avLst>
                <a:gd name="adj" fmla="val 0"/>
              </a:avLst>
            </a:prstTxWarp>
          </a:bodyPr>
          <a:lstStyle/>
          <a:p>
            <a:r>
              <a:rPr lang="en-US" sz="3600" b="1" kern="10">
                <a:ln w="28575">
                  <a:solidFill>
                    <a:schemeClr val="bg1"/>
                  </a:solidFill>
                  <a:round/>
                  <a:headEnd/>
                  <a:tailEnd/>
                </a:ln>
                <a:gradFill rotWithShape="1">
                  <a:gsLst>
                    <a:gs pos="0">
                      <a:schemeClr val="hlink"/>
                    </a:gs>
                    <a:gs pos="100000">
                      <a:schemeClr val="accent1"/>
                    </a:gs>
                  </a:gsLst>
                  <a:lin ang="0" scaled="1"/>
                </a:gradFill>
                <a:effectLst>
                  <a:outerShdw dist="53882" dir="2700000" algn="ctr" rotWithShape="0">
                    <a:schemeClr val="tx2">
                      <a:alpha val="50000"/>
                    </a:schemeClr>
                  </a:outerShdw>
                </a:effectLst>
                <a:cs typeface="Arial" panose="020B0604020202020204" pitchFamily="34" charset="0"/>
              </a:rPr>
              <a:t>Thank You !</a:t>
            </a:r>
          </a:p>
        </p:txBody>
      </p:sp>
    </p:spTree>
    <p:extLst>
      <p:ext uri="{BB962C8B-B14F-4D97-AF65-F5344CB8AC3E}">
        <p14:creationId xmlns:p14="http://schemas.microsoft.com/office/powerpoint/2010/main" val="993135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4453"/>
                                        </p:tgtEl>
                                        <p:attrNameLst>
                                          <p:attrName>style.visibility</p:attrName>
                                        </p:attrNameLst>
                                      </p:cBhvr>
                                      <p:to>
                                        <p:strVal val="visible"/>
                                      </p:to>
                                    </p:set>
                                    <p:anim calcmode="lin" valueType="num">
                                      <p:cBhvr>
                                        <p:cTn id="7" dur="500" fill="hold"/>
                                        <p:tgtEl>
                                          <p:spTgt spid="104453"/>
                                        </p:tgtEl>
                                        <p:attrNameLst>
                                          <p:attrName>ppt_w</p:attrName>
                                        </p:attrNameLst>
                                      </p:cBhvr>
                                      <p:tavLst>
                                        <p:tav tm="0">
                                          <p:val>
                                            <p:fltVal val="0"/>
                                          </p:val>
                                        </p:tav>
                                        <p:tav tm="100000">
                                          <p:val>
                                            <p:strVal val="#ppt_w"/>
                                          </p:val>
                                        </p:tav>
                                      </p:tavLst>
                                    </p:anim>
                                    <p:anim calcmode="lin" valueType="num">
                                      <p:cBhvr>
                                        <p:cTn id="8" dur="500" fill="hold"/>
                                        <p:tgtEl>
                                          <p:spTgt spid="104453"/>
                                        </p:tgtEl>
                                        <p:attrNameLst>
                                          <p:attrName>ppt_h</p:attrName>
                                        </p:attrNameLst>
                                      </p:cBhvr>
                                      <p:tavLst>
                                        <p:tav tm="0">
                                          <p:val>
                                            <p:fltVal val="0"/>
                                          </p:val>
                                        </p:tav>
                                        <p:tav tm="100000">
                                          <p:val>
                                            <p:strVal val="#ppt_h"/>
                                          </p:val>
                                        </p:tav>
                                      </p:tavLst>
                                    </p:anim>
                                    <p:animEffect transition="in" filter="fade">
                                      <p:cBhvr>
                                        <p:cTn id="9" dur="5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t>Adreno SDK</a:t>
            </a:r>
            <a:endParaRPr lang="en-US" altLang="en-US" sz="1600"/>
          </a:p>
        </p:txBody>
      </p:sp>
      <p:sp>
        <p:nvSpPr>
          <p:cNvPr id="36" name="Text Box 1"/>
          <p:cNvSpPr txBox="1"/>
          <p:nvPr/>
        </p:nvSpPr>
        <p:spPr>
          <a:xfrm>
            <a:off x="243329" y="2971800"/>
            <a:ext cx="4176271" cy="1179105"/>
          </a:xfrm>
          <a:prstGeom prst="rect">
            <a:avLst/>
          </a:prstGeom>
          <a:noFill/>
          <a:ln>
            <a:noFill/>
          </a:ln>
          <a:effectLst/>
        </p:spPr>
        <p:txBody>
          <a:bodyPr rot="0" spcFirstLastPara="0" vert="horz" wrap="none" lIns="91440" tIns="45720" rIns="91440" bIns="45720" numCol="1" spcCol="0" rtlCol="0" fromWordArt="0" anchor="t" anchorCtr="0" forceAA="0" compatLnSpc="1">
            <a:prstTxWarp prst="textNoShape">
              <a:avLst/>
            </a:prstTxWarp>
            <a:spAutoFit/>
            <a:scene3d>
              <a:camera prst="orthographicFront"/>
              <a:lightRig rig="harsh" dir="t"/>
            </a:scene3d>
            <a:sp3d extrusionH="57150" prstMaterial="matte">
              <a:bevelT w="63500" h="12700" prst="angle"/>
              <a:contourClr>
                <a:schemeClr val="bg1">
                  <a:lumMod val="65000"/>
                </a:schemeClr>
              </a:contourClr>
            </a:sp3d>
          </a:bodyPr>
          <a:lstStyle/>
          <a:p>
            <a:pPr marL="0" marR="0" algn="ctr">
              <a:lnSpc>
                <a:spcPct val="107000"/>
              </a:lnSpc>
              <a:spcBef>
                <a:spcPts val="0"/>
              </a:spcBef>
              <a:spcAft>
                <a:spcPts val="800"/>
              </a:spcAft>
            </a:pPr>
            <a:r>
              <a:rPr lang="en-US" sz="6600" b="1" err="1">
                <a:ln>
                  <a:noFill/>
                </a:ln>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Adreno</a:t>
            </a:r>
            <a:r>
              <a:rPr lang="en-US" sz="6600" b="1" err="1">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SDK</a:t>
            </a:r>
            <a:endParaRPr lang="en-US" sz="6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p:cNvSpPr txBox="1"/>
          <p:nvPr/>
        </p:nvSpPr>
        <p:spPr>
          <a:xfrm>
            <a:off x="4849634" y="1676400"/>
            <a:ext cx="3760966" cy="4142673"/>
          </a:xfrm>
          <a:prstGeom prst="rect">
            <a:avLst/>
          </a:prstGeom>
          <a:noFill/>
        </p:spPr>
        <p:txBody>
          <a:bodyPr wrap="none" rtlCol="0">
            <a:spAutoFit/>
          </a:bodyPr>
          <a:lstStyle/>
          <a:p>
            <a:pPr marL="342900" lvl="0" indent="-342900" algn="l">
              <a:spcBef>
                <a:spcPct val="20000"/>
              </a:spcBef>
              <a:buClr>
                <a:srgbClr val="6B9F25"/>
              </a:buClr>
              <a:buFont typeface="Wingdings" panose="05000000000000000000" pitchFamily="2" charset="2"/>
              <a:buChar char="v"/>
            </a:pPr>
            <a:r>
              <a:rPr lang="en-US" sz="2800" b="1" smtClean="0">
                <a:solidFill>
                  <a:srgbClr val="FF0000"/>
                </a:solidFill>
                <a:latin typeface="Verdana"/>
              </a:rPr>
              <a:t> </a:t>
            </a:r>
            <a:r>
              <a:rPr lang="en-US" sz="2800" b="1" err="1" smtClean="0">
                <a:solidFill>
                  <a:srgbClr val="FF0000"/>
                </a:solidFill>
                <a:latin typeface="Verdana"/>
              </a:rPr>
              <a:t>Đa</a:t>
            </a:r>
            <a:r>
              <a:rPr lang="en-US" sz="2800" b="1" smtClean="0">
                <a:solidFill>
                  <a:srgbClr val="FF0000"/>
                </a:solidFill>
                <a:latin typeface="Verdana"/>
              </a:rPr>
              <a:t> </a:t>
            </a:r>
            <a:r>
              <a:rPr lang="en-US" sz="2800" b="1" err="1">
                <a:solidFill>
                  <a:srgbClr val="FF0000"/>
                </a:solidFill>
                <a:latin typeface="Verdana"/>
              </a:rPr>
              <a:t>nền</a:t>
            </a:r>
            <a:r>
              <a:rPr lang="en-US" sz="2800" b="1">
                <a:solidFill>
                  <a:srgbClr val="FF0000"/>
                </a:solidFill>
                <a:latin typeface="Verdana"/>
              </a:rPr>
              <a:t> </a:t>
            </a:r>
            <a:r>
              <a:rPr lang="en-US" sz="2800" b="1" smtClean="0">
                <a:solidFill>
                  <a:srgbClr val="FF0000"/>
                </a:solidFill>
                <a:latin typeface="Verdana"/>
              </a:rPr>
              <a:t>tảng</a:t>
            </a:r>
          </a:p>
          <a:p>
            <a:pPr marL="342900" lvl="0" indent="-342900" algn="l">
              <a:spcBef>
                <a:spcPct val="20000"/>
              </a:spcBef>
              <a:buClr>
                <a:srgbClr val="6B9F25"/>
              </a:buClr>
              <a:buFont typeface="Wingdings" panose="05000000000000000000" pitchFamily="2" charset="2"/>
              <a:buChar char="v"/>
            </a:pPr>
            <a:r>
              <a:rPr lang="en-US" sz="2800" b="1">
                <a:solidFill>
                  <a:srgbClr val="FF0000"/>
                </a:solidFill>
                <a:latin typeface="Verdana"/>
              </a:rPr>
              <a:t> </a:t>
            </a:r>
            <a:r>
              <a:rPr lang="en-US" sz="2800" b="1" smtClean="0">
                <a:solidFill>
                  <a:srgbClr val="FF0000"/>
                </a:solidFill>
                <a:latin typeface="Verdana"/>
              </a:rPr>
              <a:t>Game 3D</a:t>
            </a:r>
            <a:endParaRPr lang="en-US" sz="2800" b="1">
              <a:solidFill>
                <a:srgbClr val="373545"/>
              </a:solidFill>
              <a:latin typeface="Verdana"/>
            </a:endParaRPr>
          </a:p>
          <a:p>
            <a:pPr marL="342900" lvl="0" indent="-342900" algn="l">
              <a:spcBef>
                <a:spcPct val="20000"/>
              </a:spcBef>
              <a:buClr>
                <a:srgbClr val="6B9F25"/>
              </a:buClr>
              <a:buFont typeface="Wingdings" panose="05000000000000000000" pitchFamily="2" charset="2"/>
              <a:buChar char="v"/>
            </a:pPr>
            <a:r>
              <a:rPr lang="en-US" sz="2800" b="1" smtClean="0">
                <a:solidFill>
                  <a:schemeClr val="tx1">
                    <a:lumMod val="75000"/>
                    <a:lumOff val="25000"/>
                  </a:schemeClr>
                </a:solidFill>
                <a:latin typeface="Verdana"/>
              </a:rPr>
              <a:t> </a:t>
            </a:r>
            <a:r>
              <a:rPr lang="en-US" sz="2800" b="1" err="1" smtClean="0">
                <a:solidFill>
                  <a:schemeClr val="tx1">
                    <a:lumMod val="75000"/>
                    <a:lumOff val="25000"/>
                  </a:schemeClr>
                </a:solidFill>
                <a:latin typeface="Verdana"/>
              </a:rPr>
              <a:t>Ngôn</a:t>
            </a:r>
            <a:r>
              <a:rPr lang="en-US" sz="2800" b="1" smtClean="0">
                <a:solidFill>
                  <a:schemeClr val="tx1">
                    <a:lumMod val="75000"/>
                    <a:lumOff val="25000"/>
                  </a:schemeClr>
                </a:solidFill>
                <a:latin typeface="Verdana"/>
              </a:rPr>
              <a:t> </a:t>
            </a:r>
            <a:r>
              <a:rPr lang="en-US" sz="2800" b="1" err="1">
                <a:solidFill>
                  <a:schemeClr val="tx1">
                    <a:lumMod val="75000"/>
                    <a:lumOff val="25000"/>
                  </a:schemeClr>
                </a:solidFill>
                <a:latin typeface="Verdana"/>
              </a:rPr>
              <a:t>ngữ</a:t>
            </a:r>
            <a:r>
              <a:rPr lang="en-US" sz="2800" b="1">
                <a:solidFill>
                  <a:schemeClr val="tx1">
                    <a:lumMod val="75000"/>
                    <a:lumOff val="25000"/>
                  </a:schemeClr>
                </a:solidFill>
                <a:latin typeface="Verdana"/>
              </a:rPr>
              <a:t>: </a:t>
            </a:r>
            <a:r>
              <a:rPr lang="en-US" sz="2800" b="1" smtClean="0">
                <a:solidFill>
                  <a:srgbClr val="FF0000"/>
                </a:solidFill>
                <a:latin typeface="Verdana"/>
              </a:rPr>
              <a:t>C++</a:t>
            </a:r>
            <a:endParaRPr lang="en-US" sz="2800" b="1" smtClean="0">
              <a:solidFill>
                <a:srgbClr val="373545"/>
              </a:solidFill>
              <a:latin typeface="Verdana"/>
            </a:endParaRPr>
          </a:p>
          <a:p>
            <a:pPr marL="342900" lvl="0" indent="-342900" algn="l">
              <a:spcBef>
                <a:spcPct val="20000"/>
              </a:spcBef>
              <a:buClr>
                <a:srgbClr val="6B9F25"/>
              </a:buClr>
              <a:buFont typeface="Wingdings" panose="05000000000000000000" pitchFamily="2" charset="2"/>
              <a:buChar char="v"/>
            </a:pPr>
            <a:r>
              <a:rPr lang="en-US" sz="2800" b="1" smtClean="0">
                <a:solidFill>
                  <a:srgbClr val="FF0000"/>
                </a:solidFill>
                <a:latin typeface="Verdana"/>
              </a:rPr>
              <a:t> </a:t>
            </a:r>
            <a:r>
              <a:rPr lang="en-US" sz="2800" b="1" err="1" smtClean="0">
                <a:solidFill>
                  <a:srgbClr val="FF0000"/>
                </a:solidFill>
                <a:latin typeface="Verdana"/>
              </a:rPr>
              <a:t>Mã</a:t>
            </a:r>
            <a:r>
              <a:rPr lang="en-US" sz="2800" b="1" smtClean="0">
                <a:solidFill>
                  <a:srgbClr val="FF0000"/>
                </a:solidFill>
                <a:latin typeface="Verdana"/>
              </a:rPr>
              <a:t> </a:t>
            </a:r>
            <a:r>
              <a:rPr lang="en-US" sz="2800" b="1" err="1" smtClean="0">
                <a:solidFill>
                  <a:srgbClr val="FF0000"/>
                </a:solidFill>
                <a:latin typeface="Verdana"/>
              </a:rPr>
              <a:t>nguồn</a:t>
            </a:r>
            <a:r>
              <a:rPr lang="en-US" sz="2800" b="1" smtClean="0">
                <a:solidFill>
                  <a:srgbClr val="FF0000"/>
                </a:solidFill>
                <a:latin typeface="Verdana"/>
              </a:rPr>
              <a:t> </a:t>
            </a:r>
            <a:r>
              <a:rPr lang="en-US" sz="2800" b="1" err="1" smtClean="0">
                <a:solidFill>
                  <a:srgbClr val="FF0000"/>
                </a:solidFill>
                <a:latin typeface="Verdana"/>
              </a:rPr>
              <a:t>mở</a:t>
            </a:r>
            <a:endParaRPr lang="en-US" sz="2800" b="1">
              <a:solidFill>
                <a:srgbClr val="373545"/>
              </a:solidFill>
              <a:latin typeface="Verdana"/>
            </a:endParaRPr>
          </a:p>
          <a:p>
            <a:pPr marL="342900" lvl="0" indent="-342900" algn="l">
              <a:spcBef>
                <a:spcPct val="20000"/>
              </a:spcBef>
              <a:buClr>
                <a:srgbClr val="6B9F25"/>
              </a:buClr>
              <a:buFont typeface="Wingdings" panose="05000000000000000000" pitchFamily="2" charset="2"/>
              <a:buChar char="v"/>
            </a:pPr>
            <a:r>
              <a:rPr lang="en-US" sz="2800" b="1" smtClean="0">
                <a:solidFill>
                  <a:srgbClr val="FF0000"/>
                </a:solidFill>
                <a:latin typeface="Verdana"/>
              </a:rPr>
              <a:t> </a:t>
            </a:r>
            <a:r>
              <a:rPr lang="en-US" sz="2800" b="1" err="1" smtClean="0">
                <a:solidFill>
                  <a:srgbClr val="FF0000"/>
                </a:solidFill>
                <a:latin typeface="Verdana"/>
              </a:rPr>
              <a:t>Miễn</a:t>
            </a:r>
            <a:r>
              <a:rPr lang="en-US" sz="2800" b="1" smtClean="0">
                <a:solidFill>
                  <a:srgbClr val="FF0000"/>
                </a:solidFill>
                <a:latin typeface="Verdana"/>
              </a:rPr>
              <a:t> </a:t>
            </a:r>
            <a:r>
              <a:rPr lang="en-US" sz="2800" b="1" err="1" smtClean="0">
                <a:solidFill>
                  <a:srgbClr val="FF0000"/>
                </a:solidFill>
                <a:latin typeface="Verdana"/>
              </a:rPr>
              <a:t>phí</a:t>
            </a:r>
            <a:endParaRPr lang="en-US" sz="2800" b="1" smtClean="0">
              <a:solidFill>
                <a:srgbClr val="FF0000"/>
              </a:solidFill>
              <a:latin typeface="Verdana"/>
            </a:endParaRPr>
          </a:p>
          <a:p>
            <a:pPr marL="342900" lvl="0" indent="-342900" algn="l">
              <a:spcBef>
                <a:spcPct val="20000"/>
              </a:spcBef>
              <a:buClr>
                <a:srgbClr val="6B9F25"/>
              </a:buClr>
              <a:buFont typeface="Wingdings" panose="05000000000000000000" pitchFamily="2" charset="2"/>
              <a:buChar char="v"/>
            </a:pPr>
            <a:r>
              <a:rPr lang="en-US" sz="2800" b="1" smtClean="0">
                <a:solidFill>
                  <a:schemeClr val="tx1">
                    <a:lumMod val="75000"/>
                    <a:lumOff val="25000"/>
                  </a:schemeClr>
                </a:solidFill>
                <a:latin typeface="Verdana"/>
              </a:rPr>
              <a:t> </a:t>
            </a:r>
            <a:r>
              <a:rPr lang="en-US" sz="2800" b="1" err="1" smtClean="0">
                <a:solidFill>
                  <a:schemeClr val="tx1">
                    <a:lumMod val="75000"/>
                    <a:lumOff val="25000"/>
                  </a:schemeClr>
                </a:solidFill>
                <a:latin typeface="Verdana"/>
              </a:rPr>
              <a:t>Chạy</a:t>
            </a:r>
            <a:r>
              <a:rPr lang="en-US" sz="2800" b="1" smtClean="0">
                <a:solidFill>
                  <a:schemeClr val="tx1">
                    <a:lumMod val="75000"/>
                    <a:lumOff val="25000"/>
                  </a:schemeClr>
                </a:solidFill>
                <a:latin typeface="Verdana"/>
              </a:rPr>
              <a:t> </a:t>
            </a:r>
            <a:r>
              <a:rPr lang="en-US" sz="2800" b="1" err="1" smtClean="0">
                <a:solidFill>
                  <a:schemeClr val="tx1">
                    <a:lumMod val="75000"/>
                    <a:lumOff val="25000"/>
                  </a:schemeClr>
                </a:solidFill>
                <a:latin typeface="Verdana"/>
              </a:rPr>
              <a:t>và</a:t>
            </a:r>
            <a:r>
              <a:rPr lang="en-US" sz="2800" b="1" smtClean="0">
                <a:solidFill>
                  <a:schemeClr val="tx1">
                    <a:lumMod val="75000"/>
                    <a:lumOff val="25000"/>
                  </a:schemeClr>
                </a:solidFill>
                <a:latin typeface="Verdana"/>
              </a:rPr>
              <a:t> debug </a:t>
            </a:r>
          </a:p>
          <a:p>
            <a:pPr lvl="0" algn="l">
              <a:spcBef>
                <a:spcPct val="20000"/>
              </a:spcBef>
              <a:buClr>
                <a:srgbClr val="6B9F25"/>
              </a:buClr>
            </a:pPr>
            <a:r>
              <a:rPr lang="en-US" sz="2800" b="1">
                <a:solidFill>
                  <a:schemeClr val="tx1">
                    <a:lumMod val="75000"/>
                    <a:lumOff val="25000"/>
                  </a:schemeClr>
                </a:solidFill>
                <a:latin typeface="Verdana"/>
              </a:rPr>
              <a:t> </a:t>
            </a:r>
            <a:r>
              <a:rPr lang="en-US" sz="2800" b="1" smtClean="0">
                <a:solidFill>
                  <a:schemeClr val="tx1">
                    <a:lumMod val="75000"/>
                    <a:lumOff val="25000"/>
                  </a:schemeClr>
                </a:solidFill>
                <a:latin typeface="Verdana"/>
              </a:rPr>
              <a:t> code </a:t>
            </a:r>
            <a:r>
              <a:rPr lang="en-US" sz="2800" b="1" err="1" smtClean="0">
                <a:solidFill>
                  <a:schemeClr val="tx1">
                    <a:lumMod val="75000"/>
                    <a:lumOff val="25000"/>
                  </a:schemeClr>
                </a:solidFill>
                <a:latin typeface="Verdana"/>
              </a:rPr>
              <a:t>ngay</a:t>
            </a:r>
            <a:r>
              <a:rPr lang="en-US" sz="2800" b="1" smtClean="0">
                <a:solidFill>
                  <a:schemeClr val="tx1">
                    <a:lumMod val="75000"/>
                    <a:lumOff val="25000"/>
                  </a:schemeClr>
                </a:solidFill>
                <a:latin typeface="Verdana"/>
              </a:rPr>
              <a:t> </a:t>
            </a:r>
            <a:r>
              <a:rPr lang="en-US" sz="2800" b="1" err="1" smtClean="0">
                <a:solidFill>
                  <a:schemeClr val="tx1">
                    <a:lumMod val="75000"/>
                    <a:lumOff val="25000"/>
                  </a:schemeClr>
                </a:solidFill>
                <a:latin typeface="Verdana"/>
              </a:rPr>
              <a:t>trên</a:t>
            </a:r>
            <a:r>
              <a:rPr lang="en-US" sz="2800" b="1" smtClean="0">
                <a:solidFill>
                  <a:schemeClr val="tx1">
                    <a:lumMod val="75000"/>
                    <a:lumOff val="25000"/>
                  </a:schemeClr>
                </a:solidFill>
                <a:latin typeface="Verdana"/>
              </a:rPr>
              <a:t> </a:t>
            </a:r>
          </a:p>
          <a:p>
            <a:pPr lvl="0" algn="l">
              <a:spcBef>
                <a:spcPct val="20000"/>
              </a:spcBef>
              <a:buClr>
                <a:srgbClr val="6B9F25"/>
              </a:buClr>
            </a:pPr>
            <a:r>
              <a:rPr lang="en-US" sz="2800" b="1" smtClean="0">
                <a:solidFill>
                  <a:srgbClr val="FF0000"/>
                </a:solidFill>
                <a:latin typeface="Verdana"/>
              </a:rPr>
              <a:t>  desktop</a:t>
            </a:r>
            <a:endParaRPr lang="en-US" sz="2800" b="1">
              <a:solidFill>
                <a:srgbClr val="373545"/>
              </a:solidFill>
              <a:latin typeface="Verdana"/>
            </a:endParaRPr>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6</a:t>
            </a:fld>
            <a:endParaRPr lang="en-US" altLang="en-US"/>
          </a:p>
        </p:txBody>
      </p:sp>
    </p:spTree>
    <p:extLst>
      <p:ext uri="{BB962C8B-B14F-4D97-AF65-F5344CB8AC3E}">
        <p14:creationId xmlns:p14="http://schemas.microsoft.com/office/powerpoint/2010/main" val="34342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
          <p:cNvSpPr>
            <a:spLocks noGrp="1" noChangeArrowheads="1"/>
          </p:cNvSpPr>
          <p:nvPr>
            <p:ph type="title"/>
          </p:nvPr>
        </p:nvSpPr>
        <p:spPr>
          <a:xfrm>
            <a:off x="1143000" y="457200"/>
            <a:ext cx="7391400" cy="487363"/>
          </a:xfrm>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210"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211"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12"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214"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215"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216"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217"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218" name="Group 11"/>
          <p:cNvGrpSpPr>
            <a:grpSpLocks/>
          </p:cNvGrpSpPr>
          <p:nvPr/>
        </p:nvGrpSpPr>
        <p:grpSpPr bwMode="auto">
          <a:xfrm>
            <a:off x="1143000" y="1765300"/>
            <a:ext cx="381000" cy="381000"/>
            <a:chOff x="2078" y="1680"/>
            <a:chExt cx="1615" cy="1615"/>
          </a:xfrm>
        </p:grpSpPr>
        <p:sp>
          <p:nvSpPr>
            <p:cNvPr id="219"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0"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1"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2"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3"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24"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5" name="Group 18"/>
          <p:cNvGrpSpPr>
            <a:grpSpLocks/>
          </p:cNvGrpSpPr>
          <p:nvPr/>
        </p:nvGrpSpPr>
        <p:grpSpPr bwMode="auto">
          <a:xfrm>
            <a:off x="1752600" y="2468563"/>
            <a:ext cx="381000" cy="381000"/>
            <a:chOff x="2078" y="1680"/>
            <a:chExt cx="1615" cy="1615"/>
          </a:xfrm>
        </p:grpSpPr>
        <p:sp>
          <p:nvSpPr>
            <p:cNvPr id="22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8"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9"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0"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1"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2" name="Group 25"/>
          <p:cNvGrpSpPr>
            <a:grpSpLocks/>
          </p:cNvGrpSpPr>
          <p:nvPr/>
        </p:nvGrpSpPr>
        <p:grpSpPr bwMode="auto">
          <a:xfrm>
            <a:off x="2105025" y="3306763"/>
            <a:ext cx="381000" cy="381000"/>
            <a:chOff x="2078" y="1680"/>
            <a:chExt cx="1615" cy="1615"/>
          </a:xfrm>
        </p:grpSpPr>
        <p:sp>
          <p:nvSpPr>
            <p:cNvPr id="23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5"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6"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7"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8"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9" name="Group 32"/>
          <p:cNvGrpSpPr>
            <a:grpSpLocks/>
          </p:cNvGrpSpPr>
          <p:nvPr/>
        </p:nvGrpSpPr>
        <p:grpSpPr bwMode="auto">
          <a:xfrm>
            <a:off x="2149240" y="4146550"/>
            <a:ext cx="381000" cy="381000"/>
            <a:chOff x="2078" y="1680"/>
            <a:chExt cx="1615" cy="1615"/>
          </a:xfrm>
        </p:grpSpPr>
        <p:sp>
          <p:nvSpPr>
            <p:cNvPr id="240"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1"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2"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3"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4"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45"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46" name="Group 39"/>
          <p:cNvGrpSpPr>
            <a:grpSpLocks/>
          </p:cNvGrpSpPr>
          <p:nvPr/>
        </p:nvGrpSpPr>
        <p:grpSpPr bwMode="auto">
          <a:xfrm>
            <a:off x="1905000" y="4875213"/>
            <a:ext cx="355600" cy="381000"/>
            <a:chOff x="2078" y="1680"/>
            <a:chExt cx="1615" cy="1615"/>
          </a:xfrm>
        </p:grpSpPr>
        <p:sp>
          <p:nvSpPr>
            <p:cNvPr id="247"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8"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9"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0"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1"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2"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53" name="Group 18"/>
          <p:cNvGrpSpPr>
            <a:grpSpLocks/>
          </p:cNvGrpSpPr>
          <p:nvPr/>
        </p:nvGrpSpPr>
        <p:grpSpPr bwMode="auto">
          <a:xfrm>
            <a:off x="1313341" y="5626100"/>
            <a:ext cx="381000" cy="381000"/>
            <a:chOff x="2078" y="1680"/>
            <a:chExt cx="1615" cy="1615"/>
          </a:xfrm>
        </p:grpSpPr>
        <p:sp>
          <p:nvSpPr>
            <p:cNvPr id="254"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5"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6"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7"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8"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9"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60"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7</a:t>
            </a:fld>
            <a:endParaRPr lang="en-US" altLang="en-US"/>
          </a:p>
        </p:txBody>
      </p:sp>
    </p:spTree>
    <p:extLst>
      <p:ext uri="{BB962C8B-B14F-4D97-AF65-F5344CB8AC3E}">
        <p14:creationId xmlns:p14="http://schemas.microsoft.com/office/powerpoint/2010/main" val="11929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7"/>
                                        </p:tgtEl>
                                      </p:cBhvr>
                                    </p:animEffect>
                                    <p:set>
                                      <p:cBhvr>
                                        <p:cTn id="7" dur="1" fill="hold">
                                          <p:stCondLst>
                                            <p:cond delay="499"/>
                                          </p:stCondLst>
                                        </p:cTn>
                                        <p:tgtEl>
                                          <p:spTgt spid="21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18"/>
                                        </p:tgtEl>
                                      </p:cBhvr>
                                    </p:animEffect>
                                    <p:set>
                                      <p:cBhvr>
                                        <p:cTn id="10" dur="1" fill="hold">
                                          <p:stCondLst>
                                            <p:cond delay="499"/>
                                          </p:stCondLst>
                                        </p:cTn>
                                        <p:tgtEl>
                                          <p:spTgt spid="21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2"/>
                                        </p:tgtEl>
                                      </p:cBhvr>
                                    </p:animEffect>
                                    <p:set>
                                      <p:cBhvr>
                                        <p:cTn id="13" dur="1" fill="hold">
                                          <p:stCondLst>
                                            <p:cond delay="499"/>
                                          </p:stCondLst>
                                        </p:cTn>
                                        <p:tgtEl>
                                          <p:spTgt spid="23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15"/>
                                        </p:tgtEl>
                                      </p:cBhvr>
                                    </p:animEffect>
                                    <p:set>
                                      <p:cBhvr>
                                        <p:cTn id="16" dur="1" fill="hold">
                                          <p:stCondLst>
                                            <p:cond delay="499"/>
                                          </p:stCondLst>
                                        </p:cTn>
                                        <p:tgtEl>
                                          <p:spTgt spid="21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14"/>
                                        </p:tgtEl>
                                      </p:cBhvr>
                                    </p:animEffect>
                                    <p:set>
                                      <p:cBhvr>
                                        <p:cTn id="22" dur="1" fill="hold">
                                          <p:stCondLst>
                                            <p:cond delay="499"/>
                                          </p:stCondLst>
                                        </p:cTn>
                                        <p:tgtEl>
                                          <p:spTgt spid="2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46"/>
                                        </p:tgtEl>
                                      </p:cBhvr>
                                    </p:animEffect>
                                    <p:set>
                                      <p:cBhvr>
                                        <p:cTn id="25" dur="1" fill="hold">
                                          <p:stCondLst>
                                            <p:cond delay="499"/>
                                          </p:stCondLst>
                                        </p:cTn>
                                        <p:tgtEl>
                                          <p:spTgt spid="24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3"/>
                                        </p:tgtEl>
                                      </p:cBhvr>
                                    </p:animEffect>
                                    <p:set>
                                      <p:cBhvr>
                                        <p:cTn id="28" dur="1" fill="hold">
                                          <p:stCondLst>
                                            <p:cond delay="499"/>
                                          </p:stCondLst>
                                        </p:cTn>
                                        <p:tgtEl>
                                          <p:spTgt spid="21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53"/>
                                        </p:tgtEl>
                                      </p:cBhvr>
                                    </p:animEffect>
                                    <p:set>
                                      <p:cBhvr>
                                        <p:cTn id="31" dur="1" fill="hold">
                                          <p:stCondLst>
                                            <p:cond delay="499"/>
                                          </p:stCondLst>
                                        </p:cTn>
                                        <p:tgtEl>
                                          <p:spTgt spid="25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60"/>
                                        </p:tgtEl>
                                      </p:cBhvr>
                                    </p:animEffect>
                                    <p:set>
                                      <p:cBhvr>
                                        <p:cTn id="34" dur="1" fill="hold">
                                          <p:stCondLst>
                                            <p:cond delay="499"/>
                                          </p:stCondLst>
                                        </p:cTn>
                                        <p:tgtEl>
                                          <p:spTgt spid="2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214" grpId="0" animBg="1"/>
      <p:bldP spid="215" grpId="0" animBg="1"/>
      <p:bldP spid="217" grpId="0" animBg="1"/>
      <p:bldP spid="2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err="1" smtClean="0"/>
              <a:t>Mục</a:t>
            </a:r>
            <a:r>
              <a:rPr lang="en-US" altLang="en-US" smtClean="0"/>
              <a:t> </a:t>
            </a:r>
            <a:r>
              <a:rPr lang="en-US" altLang="en-US" err="1" smtClean="0"/>
              <a:t>tiêu</a:t>
            </a:r>
            <a:r>
              <a:rPr lang="en-US" altLang="en-US" smtClean="0"/>
              <a:t> </a:t>
            </a:r>
            <a:r>
              <a:rPr lang="en-US" altLang="en-US" err="1" smtClean="0"/>
              <a:t>đề</a:t>
            </a:r>
            <a:r>
              <a:rPr lang="en-US" altLang="en-US" smtClean="0"/>
              <a:t> </a:t>
            </a:r>
            <a:r>
              <a:rPr lang="en-US" altLang="en-US" err="1" smtClean="0"/>
              <a:t>tài</a:t>
            </a:r>
            <a:endParaRPr lang="en-US" altLang="en-US"/>
          </a:p>
        </p:txBody>
      </p:sp>
      <p:sp>
        <p:nvSpPr>
          <p:cNvPr id="86019" name="Rectangle 3"/>
          <p:cNvSpPr>
            <a:spLocks noGrp="1" noChangeArrowheads="1"/>
          </p:cNvSpPr>
          <p:nvPr>
            <p:ph type="body" idx="1"/>
          </p:nvPr>
        </p:nvSpPr>
        <p:spPr>
          <a:xfrm>
            <a:off x="381000" y="1447800"/>
            <a:ext cx="8382000" cy="4851400"/>
          </a:xfrm>
        </p:spPr>
        <p:txBody>
          <a:bodyPr/>
          <a:lstStyle/>
          <a:p>
            <a:pPr>
              <a:lnSpc>
                <a:spcPct val="150000"/>
              </a:lnSpc>
            </a:pPr>
            <a:r>
              <a:rPr lang="en-US" altLang="en-US" sz="2400" err="1" smtClean="0"/>
              <a:t>Đề</a:t>
            </a:r>
            <a:r>
              <a:rPr lang="en-US" altLang="en-US" sz="2400" smtClean="0"/>
              <a:t> </a:t>
            </a:r>
            <a:r>
              <a:rPr lang="en-US" altLang="en-US" sz="2400" err="1" smtClean="0"/>
              <a:t>tài</a:t>
            </a:r>
            <a:r>
              <a:rPr lang="en-US" altLang="en-US" sz="2400" smtClean="0"/>
              <a:t> </a:t>
            </a:r>
            <a:r>
              <a:rPr lang="en-US" altLang="en-US" sz="2400" err="1" smtClean="0"/>
              <a:t>thuộc</a:t>
            </a:r>
            <a:r>
              <a:rPr lang="en-US" altLang="en-US" sz="2400" smtClean="0"/>
              <a:t> </a:t>
            </a:r>
            <a:r>
              <a:rPr lang="en-US" altLang="en-US" sz="2400" err="1" smtClean="0"/>
              <a:t>hướng</a:t>
            </a:r>
            <a:r>
              <a:rPr lang="en-US" altLang="en-US" sz="2400" smtClean="0"/>
              <a:t> </a:t>
            </a:r>
            <a:r>
              <a:rPr lang="en-US" altLang="en-US" sz="2400" err="1" smtClean="0"/>
              <a:t>tìm</a:t>
            </a:r>
            <a:r>
              <a:rPr lang="en-US" altLang="en-US" sz="2400" smtClean="0"/>
              <a:t> </a:t>
            </a:r>
            <a:r>
              <a:rPr lang="en-US" altLang="en-US" sz="2400" err="1" smtClean="0"/>
              <a:t>hiểu</a:t>
            </a:r>
            <a:r>
              <a:rPr lang="en-US" altLang="en-US" sz="2400" smtClean="0"/>
              <a:t> </a:t>
            </a:r>
            <a:r>
              <a:rPr lang="en-US" altLang="en-US" sz="2400" err="1" smtClean="0"/>
              <a:t>công</a:t>
            </a:r>
            <a:r>
              <a:rPr lang="en-US" altLang="en-US" sz="2400" smtClean="0"/>
              <a:t> </a:t>
            </a:r>
            <a:r>
              <a:rPr lang="en-US" altLang="en-US" sz="2400" err="1" smtClean="0"/>
              <a:t>nghệ</a:t>
            </a:r>
            <a:r>
              <a:rPr lang="en-US" altLang="en-US" sz="2400" smtClean="0"/>
              <a:t> </a:t>
            </a:r>
            <a:r>
              <a:rPr lang="en-US" altLang="en-US" sz="2400" err="1" smtClean="0"/>
              <a:t>và</a:t>
            </a:r>
            <a:r>
              <a:rPr lang="en-US" altLang="en-US" sz="2400" smtClean="0"/>
              <a:t> </a:t>
            </a:r>
            <a:r>
              <a:rPr lang="en-US" altLang="en-US" sz="2400" err="1" smtClean="0"/>
              <a:t>xây</a:t>
            </a:r>
            <a:r>
              <a:rPr lang="en-US" altLang="en-US" sz="2400" smtClean="0"/>
              <a:t> </a:t>
            </a:r>
            <a:r>
              <a:rPr lang="en-US" altLang="en-US" sz="2400" err="1" smtClean="0"/>
              <a:t>dựng</a:t>
            </a:r>
            <a:r>
              <a:rPr lang="en-US" altLang="en-US" sz="2400" smtClean="0"/>
              <a:t> </a:t>
            </a:r>
            <a:r>
              <a:rPr lang="en-US" altLang="en-US" sz="2400" err="1" smtClean="0"/>
              <a:t>ứng</a:t>
            </a:r>
            <a:r>
              <a:rPr lang="en-US" altLang="en-US" sz="2400" smtClean="0"/>
              <a:t> </a:t>
            </a:r>
            <a:r>
              <a:rPr lang="en-US" altLang="en-US" sz="2400" err="1" smtClean="0"/>
              <a:t>dụng</a:t>
            </a:r>
            <a:r>
              <a:rPr lang="en-US" altLang="en-US" sz="2400" smtClean="0"/>
              <a:t>.</a:t>
            </a:r>
          </a:p>
          <a:p>
            <a:pPr>
              <a:lnSpc>
                <a:spcPct val="80000"/>
              </a:lnSpc>
            </a:pPr>
            <a:endParaRPr lang="en-US" altLang="en-US" sz="2400" smtClean="0"/>
          </a:p>
          <a:p>
            <a:pPr>
              <a:lnSpc>
                <a:spcPct val="80000"/>
              </a:lnSpc>
            </a:pPr>
            <a:r>
              <a:rPr lang="en-US" altLang="en-US" sz="2400" b="1" err="1" smtClean="0"/>
              <a:t>Mục</a:t>
            </a:r>
            <a:r>
              <a:rPr lang="en-US" altLang="en-US" sz="2400" b="1" smtClean="0"/>
              <a:t> </a:t>
            </a:r>
            <a:r>
              <a:rPr lang="en-US" altLang="en-US" sz="2400" b="1" err="1" smtClean="0"/>
              <a:t>tiêu</a:t>
            </a:r>
            <a:r>
              <a:rPr lang="en-US" altLang="en-US" sz="2400" smtClean="0"/>
              <a:t>: </a:t>
            </a:r>
          </a:p>
          <a:p>
            <a:pPr lvl="1">
              <a:lnSpc>
                <a:spcPct val="150000"/>
              </a:lnSpc>
              <a:buFont typeface="Wingdings" panose="05000000000000000000" pitchFamily="2" charset="2"/>
              <a:buChar char="Ø"/>
            </a:pPr>
            <a:r>
              <a:rPr lang="en-US" altLang="en-US" sz="2400" smtClean="0"/>
              <a:t>T</a:t>
            </a:r>
            <a:r>
              <a:rPr lang="vi-VN" altLang="en-US" sz="2400" smtClean="0"/>
              <a:t>ìm </a:t>
            </a:r>
            <a:r>
              <a:rPr lang="vi-VN" altLang="en-US" sz="2400"/>
              <a:t>hiểu về thư viện đồ họa OpenGL ES và Adreno SDK </a:t>
            </a:r>
            <a:r>
              <a:rPr lang="vi-VN" altLang="en-US" sz="2400" smtClean="0"/>
              <a:t>Framework</a:t>
            </a:r>
            <a:r>
              <a:rPr lang="en-US" altLang="en-US" sz="2400" smtClean="0"/>
              <a:t>.</a:t>
            </a:r>
          </a:p>
          <a:p>
            <a:pPr lvl="1">
              <a:lnSpc>
                <a:spcPct val="150000"/>
              </a:lnSpc>
              <a:buFont typeface="Wingdings" panose="05000000000000000000" pitchFamily="2" charset="2"/>
              <a:buChar char="Ø"/>
            </a:pPr>
            <a:r>
              <a:rPr lang="en-US" altLang="en-US" sz="2400" smtClean="0"/>
              <a:t>S</a:t>
            </a:r>
            <a:r>
              <a:rPr lang="vi-VN" altLang="en-US" sz="2400" smtClean="0"/>
              <a:t>ử </a:t>
            </a:r>
            <a:r>
              <a:rPr lang="vi-VN" altLang="en-US" sz="2400"/>
              <a:t>dụng Adreno SDK xây dựng </a:t>
            </a:r>
            <a:r>
              <a:rPr lang="en-US" altLang="en-US" sz="2400" smtClean="0"/>
              <a:t>ứng dụng </a:t>
            </a:r>
            <a:r>
              <a:rPr lang="vi-VN" altLang="en-US" sz="2400" smtClean="0"/>
              <a:t>game </a:t>
            </a:r>
            <a:r>
              <a:rPr lang="vi-VN" altLang="en-US" sz="2400"/>
              <a:t>đối kháng 3D thời gian thực (real-time) chạy đa nền </a:t>
            </a:r>
            <a:r>
              <a:rPr lang="vi-VN" altLang="en-US" sz="2400" smtClean="0"/>
              <a:t>tảng</a:t>
            </a:r>
            <a:r>
              <a:rPr lang="en-US" altLang="en-US" sz="2400" smtClean="0"/>
              <a:t>.</a:t>
            </a:r>
            <a:endParaRPr lang="en-US" altLang="en-US" sz="24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8</a:t>
            </a:fld>
            <a:endParaRPr lang="en-US" altLang="en-US"/>
          </a:p>
        </p:txBody>
      </p:sp>
    </p:spTree>
    <p:extLst>
      <p:ext uri="{BB962C8B-B14F-4D97-AF65-F5344CB8AC3E}">
        <p14:creationId xmlns:p14="http://schemas.microsoft.com/office/powerpoint/2010/main" val="1093267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
          <p:cNvSpPr>
            <a:spLocks noGrp="1" noChangeArrowheads="1"/>
          </p:cNvSpPr>
          <p:nvPr>
            <p:ph type="title"/>
          </p:nvPr>
        </p:nvSpPr>
        <p:spPr>
          <a:xfrm>
            <a:off x="1143000" y="457200"/>
            <a:ext cx="7391400" cy="487363"/>
          </a:xfrm>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210"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211"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12"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214"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215"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216"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217"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218" name="Group 11"/>
          <p:cNvGrpSpPr>
            <a:grpSpLocks/>
          </p:cNvGrpSpPr>
          <p:nvPr/>
        </p:nvGrpSpPr>
        <p:grpSpPr bwMode="auto">
          <a:xfrm>
            <a:off x="1143000" y="1765300"/>
            <a:ext cx="381000" cy="381000"/>
            <a:chOff x="2078" y="1680"/>
            <a:chExt cx="1615" cy="1615"/>
          </a:xfrm>
        </p:grpSpPr>
        <p:sp>
          <p:nvSpPr>
            <p:cNvPr id="219"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0"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1"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2"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3"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24"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5" name="Group 18"/>
          <p:cNvGrpSpPr>
            <a:grpSpLocks/>
          </p:cNvGrpSpPr>
          <p:nvPr/>
        </p:nvGrpSpPr>
        <p:grpSpPr bwMode="auto">
          <a:xfrm>
            <a:off x="1752600" y="2468563"/>
            <a:ext cx="381000" cy="381000"/>
            <a:chOff x="2078" y="1680"/>
            <a:chExt cx="1615" cy="1615"/>
          </a:xfrm>
        </p:grpSpPr>
        <p:sp>
          <p:nvSpPr>
            <p:cNvPr id="22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8"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9"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0"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1"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2" name="Group 25"/>
          <p:cNvGrpSpPr>
            <a:grpSpLocks/>
          </p:cNvGrpSpPr>
          <p:nvPr/>
        </p:nvGrpSpPr>
        <p:grpSpPr bwMode="auto">
          <a:xfrm>
            <a:off x="2105025" y="3306763"/>
            <a:ext cx="381000" cy="381000"/>
            <a:chOff x="2078" y="1680"/>
            <a:chExt cx="1615" cy="1615"/>
          </a:xfrm>
        </p:grpSpPr>
        <p:sp>
          <p:nvSpPr>
            <p:cNvPr id="23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5"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6"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7"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8"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9" name="Group 32"/>
          <p:cNvGrpSpPr>
            <a:grpSpLocks/>
          </p:cNvGrpSpPr>
          <p:nvPr/>
        </p:nvGrpSpPr>
        <p:grpSpPr bwMode="auto">
          <a:xfrm>
            <a:off x="2149240" y="4146550"/>
            <a:ext cx="381000" cy="381000"/>
            <a:chOff x="2078" y="1680"/>
            <a:chExt cx="1615" cy="1615"/>
          </a:xfrm>
        </p:grpSpPr>
        <p:sp>
          <p:nvSpPr>
            <p:cNvPr id="240"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1"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2"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3"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4"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45"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46" name="Group 39"/>
          <p:cNvGrpSpPr>
            <a:grpSpLocks/>
          </p:cNvGrpSpPr>
          <p:nvPr/>
        </p:nvGrpSpPr>
        <p:grpSpPr bwMode="auto">
          <a:xfrm>
            <a:off x="1905000" y="4875213"/>
            <a:ext cx="355600" cy="381000"/>
            <a:chOff x="2078" y="1680"/>
            <a:chExt cx="1615" cy="1615"/>
          </a:xfrm>
        </p:grpSpPr>
        <p:sp>
          <p:nvSpPr>
            <p:cNvPr id="247"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8"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9"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0"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1"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2"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53" name="Group 18"/>
          <p:cNvGrpSpPr>
            <a:grpSpLocks/>
          </p:cNvGrpSpPr>
          <p:nvPr/>
        </p:nvGrpSpPr>
        <p:grpSpPr bwMode="auto">
          <a:xfrm>
            <a:off x="1313341" y="5626100"/>
            <a:ext cx="381000" cy="381000"/>
            <a:chOff x="2078" y="1680"/>
            <a:chExt cx="1615" cy="1615"/>
          </a:xfrm>
        </p:grpSpPr>
        <p:sp>
          <p:nvSpPr>
            <p:cNvPr id="254"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5"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6"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7"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8"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9"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60"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9</a:t>
            </a:fld>
            <a:endParaRPr lang="en-US" altLang="en-US"/>
          </a:p>
        </p:txBody>
      </p:sp>
    </p:spTree>
    <p:extLst>
      <p:ext uri="{BB962C8B-B14F-4D97-AF65-F5344CB8AC3E}">
        <p14:creationId xmlns:p14="http://schemas.microsoft.com/office/powerpoint/2010/main" val="274113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8"/>
                                        </p:tgtEl>
                                      </p:cBhvr>
                                    </p:animEffect>
                                    <p:set>
                                      <p:cBhvr>
                                        <p:cTn id="7" dur="1" fill="hold">
                                          <p:stCondLst>
                                            <p:cond delay="499"/>
                                          </p:stCondLst>
                                        </p:cTn>
                                        <p:tgtEl>
                                          <p:spTgt spid="2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7"/>
                                        </p:tgtEl>
                                      </p:cBhvr>
                                    </p:animEffect>
                                    <p:set>
                                      <p:cBhvr>
                                        <p:cTn id="10" dur="1" fill="hold">
                                          <p:stCondLst>
                                            <p:cond delay="499"/>
                                          </p:stCondLst>
                                        </p:cTn>
                                        <p:tgtEl>
                                          <p:spTgt spid="2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16"/>
                                        </p:tgtEl>
                                      </p:cBhvr>
                                    </p:animEffect>
                                    <p:set>
                                      <p:cBhvr>
                                        <p:cTn id="13" dur="1" fill="hold">
                                          <p:stCondLst>
                                            <p:cond delay="499"/>
                                          </p:stCondLst>
                                        </p:cTn>
                                        <p:tgtEl>
                                          <p:spTgt spid="21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25"/>
                                        </p:tgtEl>
                                      </p:cBhvr>
                                    </p:animEffect>
                                    <p:set>
                                      <p:cBhvr>
                                        <p:cTn id="16" dur="1" fill="hold">
                                          <p:stCondLst>
                                            <p:cond delay="499"/>
                                          </p:stCondLst>
                                        </p:cTn>
                                        <p:tgtEl>
                                          <p:spTgt spid="2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14"/>
                                        </p:tgtEl>
                                      </p:cBhvr>
                                    </p:animEffect>
                                    <p:set>
                                      <p:cBhvr>
                                        <p:cTn id="19" dur="1" fill="hold">
                                          <p:stCondLst>
                                            <p:cond delay="499"/>
                                          </p:stCondLst>
                                        </p:cTn>
                                        <p:tgtEl>
                                          <p:spTgt spid="21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9"/>
                                        </p:tgtEl>
                                      </p:cBhvr>
                                    </p:animEffect>
                                    <p:set>
                                      <p:cBhvr>
                                        <p:cTn id="22" dur="1" fill="hold">
                                          <p:stCondLst>
                                            <p:cond delay="499"/>
                                          </p:stCondLst>
                                        </p:cTn>
                                        <p:tgtEl>
                                          <p:spTgt spid="239"/>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3"/>
                                        </p:tgtEl>
                                      </p:cBhvr>
                                    </p:animEffect>
                                    <p:set>
                                      <p:cBhvr>
                                        <p:cTn id="25" dur="1" fill="hold">
                                          <p:stCondLst>
                                            <p:cond delay="499"/>
                                          </p:stCondLst>
                                        </p:cTn>
                                        <p:tgtEl>
                                          <p:spTgt spid="21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46"/>
                                        </p:tgtEl>
                                      </p:cBhvr>
                                    </p:animEffect>
                                    <p:set>
                                      <p:cBhvr>
                                        <p:cTn id="28" dur="1" fill="hold">
                                          <p:stCondLst>
                                            <p:cond delay="499"/>
                                          </p:stCondLst>
                                        </p:cTn>
                                        <p:tgtEl>
                                          <p:spTgt spid="246"/>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60"/>
                                        </p:tgtEl>
                                      </p:cBhvr>
                                    </p:animEffect>
                                    <p:set>
                                      <p:cBhvr>
                                        <p:cTn id="31" dur="1" fill="hold">
                                          <p:stCondLst>
                                            <p:cond delay="499"/>
                                          </p:stCondLst>
                                        </p:cTn>
                                        <p:tgtEl>
                                          <p:spTgt spid="26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53"/>
                                        </p:tgtEl>
                                      </p:cBhvr>
                                    </p:animEffect>
                                    <p:set>
                                      <p:cBhvr>
                                        <p:cTn id="34" dur="1" fill="hold">
                                          <p:stCondLst>
                                            <p:cond delay="499"/>
                                          </p:stCondLst>
                                        </p:cTn>
                                        <p:tgtEl>
                                          <p:spTgt spid="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214" grpId="0" animBg="1"/>
      <p:bldP spid="216" grpId="0" animBg="1"/>
      <p:bldP spid="217" grpId="0" animBg="1"/>
      <p:bldP spid="260" grpId="0" animBg="1"/>
    </p:bldLst>
  </p:timing>
</p:sld>
</file>

<file path=ppt/theme/theme1.xml><?xml version="1.0" encoding="utf-8"?>
<a:theme xmlns:a="http://schemas.openxmlformats.org/drawingml/2006/main" name="sample">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cdb2004117gl</Template>
  <TotalTime>509</TotalTime>
  <Words>1585</Words>
  <Application>Microsoft Office PowerPoint</Application>
  <PresentationFormat>On-screen Show (4:3)</PresentationFormat>
  <Paragraphs>399</Paragraphs>
  <Slides>50</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8" baseType="lpstr">
      <vt:lpstr>Arial</vt:lpstr>
      <vt:lpstr>Calibri</vt:lpstr>
      <vt:lpstr>Consolas</vt:lpstr>
      <vt:lpstr>Times New Roman</vt:lpstr>
      <vt:lpstr>Verdana</vt:lpstr>
      <vt:lpstr>Wingdings</vt:lpstr>
      <vt:lpstr>sample</vt:lpstr>
      <vt:lpstr>Chart</vt:lpstr>
      <vt:lpstr>TRƯỜNG ĐẠI HỌC KHOA HỌC TỰ NHIÊN KHOA CÔNG NGHỆ THÔNG TIN LỚP CỬ NHÂN TÀI NĂNG</vt:lpstr>
      <vt:lpstr>Nội dung trình bày</vt:lpstr>
      <vt:lpstr>Game 3D trên thiết bị di động</vt:lpstr>
      <vt:lpstr>Game 3D trên thiết bị di động</vt:lpstr>
      <vt:lpstr>Một số engine làm game trên TBDĐ</vt:lpstr>
      <vt:lpstr>Adreno SDK</vt:lpstr>
      <vt:lpstr>Nội dung trình bày</vt:lpstr>
      <vt:lpstr>Mục tiêu đề tài</vt:lpstr>
      <vt:lpstr>Nội dung trình bày</vt:lpstr>
      <vt:lpstr>OpenGL ES</vt:lpstr>
      <vt:lpstr>Adreno SDK</vt:lpstr>
      <vt:lpstr>Nội dung trình bày</vt:lpstr>
      <vt:lpstr>Vấn đề và giải pháp</vt:lpstr>
      <vt:lpstr>Đồ họa</vt:lpstr>
      <vt:lpstr>Đồ họa</vt:lpstr>
      <vt:lpstr>Đồ họa</vt:lpstr>
      <vt:lpstr>Nội dung trình bày</vt:lpstr>
      <vt:lpstr>Mô tả nội dung game</vt:lpstr>
      <vt:lpstr>Mô tả nội dung game</vt:lpstr>
      <vt:lpstr>Tướng (Hero)</vt:lpstr>
      <vt:lpstr>Kĩ năng (Skill)</vt:lpstr>
      <vt:lpstr>Vật phẩm (Item)</vt:lpstr>
      <vt:lpstr>Kiến trúc tổng thể</vt:lpstr>
      <vt:lpstr>Kiến trúc khởi tạo và quản lí đối tượng</vt:lpstr>
      <vt:lpstr>Kiến trúc quản lí trạng thái đối tượng</vt:lpstr>
      <vt:lpstr>Kiến trúc bắt sự kiện</vt:lpstr>
      <vt:lpstr>Kiểm thử hiệu năng</vt:lpstr>
      <vt:lpstr>Giới thiệu ứng dụng</vt:lpstr>
      <vt:lpstr>Nội dung trình bày</vt:lpstr>
      <vt:lpstr>Kết quả đạt được</vt:lpstr>
      <vt:lpstr>Hướng phát triển</vt:lpstr>
      <vt:lpstr>PowerPoint Presentation</vt:lpstr>
      <vt:lpstr>Game 3D trên thiết bị di động</vt:lpstr>
      <vt:lpstr>Diagram</vt:lpstr>
      <vt:lpstr> Cycle Diagram</vt:lpstr>
      <vt:lpstr>Diagram</vt:lpstr>
      <vt:lpstr>Diagram</vt:lpstr>
      <vt:lpstr>Diagram</vt:lpstr>
      <vt:lpstr>Diagram</vt:lpstr>
      <vt:lpstr>Table</vt:lpstr>
      <vt:lpstr>Diagram</vt:lpstr>
      <vt:lpstr> Cycle Diagram</vt:lpstr>
      <vt:lpstr>Diagram</vt:lpstr>
      <vt:lpstr>Diagram</vt:lpstr>
      <vt:lpstr>Diagram</vt:lpstr>
      <vt:lpstr>Diagram</vt:lpstr>
      <vt:lpstr>Table</vt:lpstr>
      <vt:lpstr>Marketing Diagram</vt:lpstr>
      <vt:lpstr>Block Diagram</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Nguyen Thanh Tan</dc:creator>
  <cp:lastModifiedBy>Nguyen Thanh Tan</cp:lastModifiedBy>
  <cp:revision>80</cp:revision>
  <dcterms:created xsi:type="dcterms:W3CDTF">2015-07-12T13:54:08Z</dcterms:created>
  <dcterms:modified xsi:type="dcterms:W3CDTF">2015-07-15T02:42:58Z</dcterms:modified>
</cp:coreProperties>
</file>